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39"/>
  </p:notesMasterIdLst>
  <p:handoutMasterIdLst>
    <p:handoutMasterId r:id="rId40"/>
  </p:handoutMasterIdLst>
  <p:sldIdLst>
    <p:sldId id="256" r:id="rId2"/>
    <p:sldId id="272" r:id="rId3"/>
    <p:sldId id="280" r:id="rId4"/>
    <p:sldId id="307" r:id="rId5"/>
    <p:sldId id="308" r:id="rId6"/>
    <p:sldId id="257" r:id="rId7"/>
    <p:sldId id="292" r:id="rId8"/>
    <p:sldId id="294" r:id="rId9"/>
    <p:sldId id="309" r:id="rId10"/>
    <p:sldId id="310" r:id="rId11"/>
    <p:sldId id="259" r:id="rId12"/>
    <p:sldId id="311" r:id="rId13"/>
    <p:sldId id="258" r:id="rId14"/>
    <p:sldId id="276" r:id="rId15"/>
    <p:sldId id="312" r:id="rId16"/>
    <p:sldId id="296" r:id="rId17"/>
    <p:sldId id="297" r:id="rId18"/>
    <p:sldId id="277" r:id="rId19"/>
    <p:sldId id="317" r:id="rId20"/>
    <p:sldId id="318" r:id="rId21"/>
    <p:sldId id="316" r:id="rId22"/>
    <p:sldId id="319" r:id="rId23"/>
    <p:sldId id="320" r:id="rId24"/>
    <p:sldId id="315" r:id="rId25"/>
    <p:sldId id="321" r:id="rId26"/>
    <p:sldId id="290" r:id="rId27"/>
    <p:sldId id="279" r:id="rId28"/>
    <p:sldId id="281" r:id="rId29"/>
    <p:sldId id="298" r:id="rId30"/>
    <p:sldId id="300" r:id="rId31"/>
    <p:sldId id="301" r:id="rId32"/>
    <p:sldId id="302" r:id="rId33"/>
    <p:sldId id="287" r:id="rId34"/>
    <p:sldId id="304" r:id="rId35"/>
    <p:sldId id="305" r:id="rId36"/>
    <p:sldId id="313" r:id="rId37"/>
    <p:sldId id="268" r:id="rId38"/>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B3B"/>
    <a:srgbClr val="FF6D6D"/>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5153"/>
  </p:normalViewPr>
  <p:slideViewPr>
    <p:cSldViewPr snapToGrid="0" snapToObjects="1">
      <p:cViewPr varScale="1">
        <p:scale>
          <a:sx n="74" d="100"/>
          <a:sy n="74" d="100"/>
        </p:scale>
        <p:origin x="144" y="24"/>
      </p:cViewPr>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06178 - Fahim Shahriar  Anim" userId="94bae874-5cec-4f15-a634-cf059279966c" providerId="ADAL" clId="{BE4E83C3-E0F2-47ED-B2BA-EAC984B16994}"/>
    <pc:docChg chg="modSld">
      <pc:chgData name="1906178 - Fahim Shahriar  Anim" userId="94bae874-5cec-4f15-a634-cf059279966c" providerId="ADAL" clId="{BE4E83C3-E0F2-47ED-B2BA-EAC984B16994}" dt="2023-09-13T08:18:35.519" v="6" actId="20577"/>
      <pc:docMkLst>
        <pc:docMk/>
      </pc:docMkLst>
      <pc:sldChg chg="modSp mod">
        <pc:chgData name="1906178 - Fahim Shahriar  Anim" userId="94bae874-5cec-4f15-a634-cf059279966c" providerId="ADAL" clId="{BE4E83C3-E0F2-47ED-B2BA-EAC984B16994}" dt="2023-09-13T08:11:31.320" v="1" actId="20577"/>
        <pc:sldMkLst>
          <pc:docMk/>
          <pc:sldMk cId="2642175759" sldId="258"/>
        </pc:sldMkLst>
        <pc:graphicFrameChg chg="modGraphic">
          <ac:chgData name="1906178 - Fahim Shahriar  Anim" userId="94bae874-5cec-4f15-a634-cf059279966c" providerId="ADAL" clId="{BE4E83C3-E0F2-47ED-B2BA-EAC984B16994}" dt="2023-09-13T08:11:31.320" v="1" actId="20577"/>
          <ac:graphicFrameMkLst>
            <pc:docMk/>
            <pc:sldMk cId="2642175759" sldId="258"/>
            <ac:graphicFrameMk id="4" creationId="{31FF7BD6-AE29-E571-5317-5AB6875090CF}"/>
          </ac:graphicFrameMkLst>
        </pc:graphicFrameChg>
      </pc:sldChg>
      <pc:sldChg chg="modSp">
        <pc:chgData name="1906178 - Fahim Shahriar  Anim" userId="94bae874-5cec-4f15-a634-cf059279966c" providerId="ADAL" clId="{BE4E83C3-E0F2-47ED-B2BA-EAC984B16994}" dt="2023-09-13T08:06:02.200" v="0" actId="1076"/>
        <pc:sldMkLst>
          <pc:docMk/>
          <pc:sldMk cId="4216238505" sldId="300"/>
        </pc:sldMkLst>
        <pc:picChg chg="mod">
          <ac:chgData name="1906178 - Fahim Shahriar  Anim" userId="94bae874-5cec-4f15-a634-cf059279966c" providerId="ADAL" clId="{BE4E83C3-E0F2-47ED-B2BA-EAC984B16994}" dt="2023-09-13T08:06:02.200" v="0" actId="1076"/>
          <ac:picMkLst>
            <pc:docMk/>
            <pc:sldMk cId="4216238505" sldId="300"/>
            <ac:picMk id="9" creationId="{E29D1546-E053-5F0E-0C55-4044C502F314}"/>
          </ac:picMkLst>
        </pc:picChg>
      </pc:sldChg>
      <pc:sldChg chg="modSp mod">
        <pc:chgData name="1906178 - Fahim Shahriar  Anim" userId="94bae874-5cec-4f15-a634-cf059279966c" providerId="ADAL" clId="{BE4E83C3-E0F2-47ED-B2BA-EAC984B16994}" dt="2023-09-13T08:18:35.519" v="6" actId="20577"/>
        <pc:sldMkLst>
          <pc:docMk/>
          <pc:sldMk cId="2793096561" sldId="316"/>
        </pc:sldMkLst>
        <pc:spChg chg="mod">
          <ac:chgData name="1906178 - Fahim Shahriar  Anim" userId="94bae874-5cec-4f15-a634-cf059279966c" providerId="ADAL" clId="{BE4E83C3-E0F2-47ED-B2BA-EAC984B16994}" dt="2023-09-13T08:18:35.519" v="6" actId="20577"/>
          <ac:spMkLst>
            <pc:docMk/>
            <pc:sldMk cId="2793096561" sldId="316"/>
            <ac:spMk id="4" creationId="{69F2B7DE-2D15-2FE9-B741-1F856302C6D4}"/>
          </ac:spMkLst>
        </pc:spChg>
      </pc:sldChg>
    </pc:docChg>
  </pc:docChgLst>
  <pc:docChgLst>
    <pc:chgData name="1906178 - Fahim Shahriar  Anim" userId="94bae874-5cec-4f15-a634-cf059279966c" providerId="ADAL" clId="{CDBC179C-CD48-4C86-B5E1-C1F2991BFB67}"/>
    <pc:docChg chg="custSel addSld modSld sldOrd">
      <pc:chgData name="1906178 - Fahim Shahriar  Anim" userId="94bae874-5cec-4f15-a634-cf059279966c" providerId="ADAL" clId="{CDBC179C-CD48-4C86-B5E1-C1F2991BFB67}" dt="2023-09-09T18:36:13.352" v="411" actId="767"/>
      <pc:docMkLst>
        <pc:docMk/>
      </pc:docMkLst>
      <pc:sldChg chg="modSp mod">
        <pc:chgData name="1906178 - Fahim Shahriar  Anim" userId="94bae874-5cec-4f15-a634-cf059279966c" providerId="ADAL" clId="{CDBC179C-CD48-4C86-B5E1-C1F2991BFB67}" dt="2023-09-09T17:52:14.472" v="24" actId="20577"/>
        <pc:sldMkLst>
          <pc:docMk/>
          <pc:sldMk cId="2984699319" sldId="257"/>
        </pc:sldMkLst>
        <pc:spChg chg="mod">
          <ac:chgData name="1906178 - Fahim Shahriar  Anim" userId="94bae874-5cec-4f15-a634-cf059279966c" providerId="ADAL" clId="{CDBC179C-CD48-4C86-B5E1-C1F2991BFB67}" dt="2023-09-09T17:52:14.472" v="24" actId="20577"/>
          <ac:spMkLst>
            <pc:docMk/>
            <pc:sldMk cId="2984699319" sldId="257"/>
            <ac:spMk id="10" creationId="{FB4113EF-FC58-6A2C-48BE-FBF99C4B1ED7}"/>
          </ac:spMkLst>
        </pc:spChg>
      </pc:sldChg>
      <pc:sldChg chg="addSp delSp modSp mod">
        <pc:chgData name="1906178 - Fahim Shahriar  Anim" userId="94bae874-5cec-4f15-a634-cf059279966c" providerId="ADAL" clId="{CDBC179C-CD48-4C86-B5E1-C1F2991BFB67}" dt="2023-09-09T18:30:29.628" v="400" actId="1076"/>
        <pc:sldMkLst>
          <pc:docMk/>
          <pc:sldMk cId="2642175759" sldId="258"/>
        </pc:sldMkLst>
        <pc:spChg chg="mod">
          <ac:chgData name="1906178 - Fahim Shahriar  Anim" userId="94bae874-5cec-4f15-a634-cf059279966c" providerId="ADAL" clId="{CDBC179C-CD48-4C86-B5E1-C1F2991BFB67}" dt="2023-09-09T17:58:03.666" v="92" actId="404"/>
          <ac:spMkLst>
            <pc:docMk/>
            <pc:sldMk cId="2642175759" sldId="258"/>
            <ac:spMk id="2" creationId="{13065BEC-A1DF-DB49-B707-F4003CEA7E6C}"/>
          </ac:spMkLst>
        </pc:spChg>
        <pc:spChg chg="mod">
          <ac:chgData name="1906178 - Fahim Shahriar  Anim" userId="94bae874-5cec-4f15-a634-cf059279966c" providerId="ADAL" clId="{CDBC179C-CD48-4C86-B5E1-C1F2991BFB67}" dt="2023-09-09T17:58:29.574" v="115" actId="20577"/>
          <ac:spMkLst>
            <pc:docMk/>
            <pc:sldMk cId="2642175759" sldId="258"/>
            <ac:spMk id="3" creationId="{B5D1BFA2-EE69-374B-B248-C5EB3C1C2B3E}"/>
          </ac:spMkLst>
        </pc:spChg>
        <pc:spChg chg="del">
          <ac:chgData name="1906178 - Fahim Shahriar  Anim" userId="94bae874-5cec-4f15-a634-cf059279966c" providerId="ADAL" clId="{CDBC179C-CD48-4C86-B5E1-C1F2991BFB67}" dt="2023-09-09T17:58:14.656" v="93" actId="478"/>
          <ac:spMkLst>
            <pc:docMk/>
            <pc:sldMk cId="2642175759" sldId="258"/>
            <ac:spMk id="10" creationId="{094447DF-E1A1-AE8E-F535-6260265C7220}"/>
          </ac:spMkLst>
        </pc:spChg>
        <pc:graphicFrameChg chg="add mod modGraphic">
          <ac:chgData name="1906178 - Fahim Shahriar  Anim" userId="94bae874-5cec-4f15-a634-cf059279966c" providerId="ADAL" clId="{CDBC179C-CD48-4C86-B5E1-C1F2991BFB67}" dt="2023-09-09T18:30:29.628" v="400" actId="1076"/>
          <ac:graphicFrameMkLst>
            <pc:docMk/>
            <pc:sldMk cId="2642175759" sldId="258"/>
            <ac:graphicFrameMk id="4" creationId="{31FF7BD6-AE29-E571-5317-5AB6875090CF}"/>
          </ac:graphicFrameMkLst>
        </pc:graphicFrameChg>
      </pc:sldChg>
      <pc:sldChg chg="addSp delSp modSp mod ord">
        <pc:chgData name="1906178 - Fahim Shahriar  Anim" userId="94bae874-5cec-4f15-a634-cf059279966c" providerId="ADAL" clId="{CDBC179C-CD48-4C86-B5E1-C1F2991BFB67}" dt="2023-09-09T18:17:35.843" v="272" actId="1076"/>
        <pc:sldMkLst>
          <pc:docMk/>
          <pc:sldMk cId="1959859778" sldId="259"/>
        </pc:sldMkLst>
        <pc:spChg chg="mod">
          <ac:chgData name="1906178 - Fahim Shahriar  Anim" userId="94bae874-5cec-4f15-a634-cf059279966c" providerId="ADAL" clId="{CDBC179C-CD48-4C86-B5E1-C1F2991BFB67}" dt="2023-09-09T18:00:35.413" v="126" actId="404"/>
          <ac:spMkLst>
            <pc:docMk/>
            <pc:sldMk cId="1959859778" sldId="259"/>
            <ac:spMk id="2" creationId="{7717F02C-1EFF-7D4C-B45F-42F0E37BA579}"/>
          </ac:spMkLst>
        </pc:spChg>
        <pc:spChg chg="del">
          <ac:chgData name="1906178 - Fahim Shahriar  Anim" userId="94bae874-5cec-4f15-a634-cf059279966c" providerId="ADAL" clId="{CDBC179C-CD48-4C86-B5E1-C1F2991BFB67}" dt="2023-09-09T18:00:21.264" v="118" actId="478"/>
          <ac:spMkLst>
            <pc:docMk/>
            <pc:sldMk cId="1959859778" sldId="259"/>
            <ac:spMk id="3" creationId="{9A5CCD3A-D4B0-7B41-958D-971CA047A6CD}"/>
          </ac:spMkLst>
        </pc:spChg>
        <pc:spChg chg="add del mod">
          <ac:chgData name="1906178 - Fahim Shahriar  Anim" userId="94bae874-5cec-4f15-a634-cf059279966c" providerId="ADAL" clId="{CDBC179C-CD48-4C86-B5E1-C1F2991BFB67}" dt="2023-09-09T18:00:27.596" v="119" actId="478"/>
          <ac:spMkLst>
            <pc:docMk/>
            <pc:sldMk cId="1959859778" sldId="259"/>
            <ac:spMk id="5" creationId="{B40B4FA2-34D7-335D-3416-6EC0297CB8B1}"/>
          </ac:spMkLst>
        </pc:spChg>
        <pc:spChg chg="del">
          <ac:chgData name="1906178 - Fahim Shahriar  Anim" userId="94bae874-5cec-4f15-a634-cf059279966c" providerId="ADAL" clId="{CDBC179C-CD48-4C86-B5E1-C1F2991BFB67}" dt="2023-09-09T18:00:39.363" v="127" actId="478"/>
          <ac:spMkLst>
            <pc:docMk/>
            <pc:sldMk cId="1959859778" sldId="259"/>
            <ac:spMk id="8" creationId="{1F9F19C1-C5BF-165F-8752-9323DAC9150A}"/>
          </ac:spMkLst>
        </pc:spChg>
        <pc:spChg chg="add mod">
          <ac:chgData name="1906178 - Fahim Shahriar  Anim" userId="94bae874-5cec-4f15-a634-cf059279966c" providerId="ADAL" clId="{CDBC179C-CD48-4C86-B5E1-C1F2991BFB67}" dt="2023-09-09T18:05:14.900" v="220" actId="20577"/>
          <ac:spMkLst>
            <pc:docMk/>
            <pc:sldMk cId="1959859778" sldId="259"/>
            <ac:spMk id="12" creationId="{3EA1F025-642F-6C62-200C-EED153733D90}"/>
          </ac:spMkLst>
        </pc:spChg>
        <pc:spChg chg="add mod">
          <ac:chgData name="1906178 - Fahim Shahriar  Anim" userId="94bae874-5cec-4f15-a634-cf059279966c" providerId="ADAL" clId="{CDBC179C-CD48-4C86-B5E1-C1F2991BFB67}" dt="2023-09-09T18:17:27.427" v="269" actId="113"/>
          <ac:spMkLst>
            <pc:docMk/>
            <pc:sldMk cId="1959859778" sldId="259"/>
            <ac:spMk id="14" creationId="{F77E883E-D289-A9DA-168E-4029FAD21CD9}"/>
          </ac:spMkLst>
        </pc:spChg>
        <pc:picChg chg="add del mod">
          <ac:chgData name="1906178 - Fahim Shahriar  Anim" userId="94bae874-5cec-4f15-a634-cf059279966c" providerId="ADAL" clId="{CDBC179C-CD48-4C86-B5E1-C1F2991BFB67}" dt="2023-09-09T18:16:03.368" v="222" actId="21"/>
          <ac:picMkLst>
            <pc:docMk/>
            <pc:sldMk cId="1959859778" sldId="259"/>
            <ac:picMk id="11" creationId="{A764ADB9-D170-C177-E1D9-0A002A787F89}"/>
          </ac:picMkLst>
        </pc:picChg>
        <pc:picChg chg="add mod">
          <ac:chgData name="1906178 - Fahim Shahriar  Anim" userId="94bae874-5cec-4f15-a634-cf059279966c" providerId="ADAL" clId="{CDBC179C-CD48-4C86-B5E1-C1F2991BFB67}" dt="2023-09-09T18:17:35.843" v="272" actId="1076"/>
          <ac:picMkLst>
            <pc:docMk/>
            <pc:sldMk cId="1959859778" sldId="259"/>
            <ac:picMk id="13" creationId="{C1DBDD39-28FC-7BCF-93E0-EF10F345FDBF}"/>
          </ac:picMkLst>
        </pc:picChg>
      </pc:sldChg>
      <pc:sldChg chg="modSp mod">
        <pc:chgData name="1906178 - Fahim Shahriar  Anim" userId="94bae874-5cec-4f15-a634-cf059279966c" providerId="ADAL" clId="{CDBC179C-CD48-4C86-B5E1-C1F2991BFB67}" dt="2023-09-09T17:51:49.851" v="16" actId="20577"/>
        <pc:sldMkLst>
          <pc:docMk/>
          <pc:sldMk cId="2097328553" sldId="272"/>
        </pc:sldMkLst>
        <pc:spChg chg="mod">
          <ac:chgData name="1906178 - Fahim Shahriar  Anim" userId="94bae874-5cec-4f15-a634-cf059279966c" providerId="ADAL" clId="{CDBC179C-CD48-4C86-B5E1-C1F2991BFB67}" dt="2023-09-09T17:51:49.851" v="16" actId="20577"/>
          <ac:spMkLst>
            <pc:docMk/>
            <pc:sldMk cId="2097328553" sldId="272"/>
            <ac:spMk id="11" creationId="{43D012D0-622C-46B2-A624-4C1339C0A8E5}"/>
          </ac:spMkLst>
        </pc:spChg>
      </pc:sldChg>
      <pc:sldChg chg="addSp delSp modSp mod ord">
        <pc:chgData name="1906178 - Fahim Shahriar  Anim" userId="94bae874-5cec-4f15-a634-cf059279966c" providerId="ADAL" clId="{CDBC179C-CD48-4C86-B5E1-C1F2991BFB67}" dt="2023-09-09T18:36:13.352" v="411" actId="767"/>
        <pc:sldMkLst>
          <pc:docMk/>
          <pc:sldMk cId="318081049" sldId="276"/>
        </pc:sldMkLst>
        <pc:spChg chg="mod">
          <ac:chgData name="1906178 - Fahim Shahriar  Anim" userId="94bae874-5cec-4f15-a634-cf059279966c" providerId="ADAL" clId="{CDBC179C-CD48-4C86-B5E1-C1F2991BFB67}" dt="2023-09-09T18:21:59.603" v="288" actId="207"/>
          <ac:spMkLst>
            <pc:docMk/>
            <pc:sldMk cId="318081049" sldId="276"/>
            <ac:spMk id="2" creationId="{13065BEC-A1DF-DB49-B707-F4003CEA7E6C}"/>
          </ac:spMkLst>
        </pc:spChg>
        <pc:spChg chg="del mod">
          <ac:chgData name="1906178 - Fahim Shahriar  Anim" userId="94bae874-5cec-4f15-a634-cf059279966c" providerId="ADAL" clId="{CDBC179C-CD48-4C86-B5E1-C1F2991BFB67}" dt="2023-09-09T18:23:35.521" v="328"/>
          <ac:spMkLst>
            <pc:docMk/>
            <pc:sldMk cId="318081049" sldId="276"/>
            <ac:spMk id="3" creationId="{B5D1BFA2-EE69-374B-B248-C5EB3C1C2B3E}"/>
          </ac:spMkLst>
        </pc:spChg>
        <pc:spChg chg="add del mod">
          <ac:chgData name="1906178 - Fahim Shahriar  Anim" userId="94bae874-5cec-4f15-a634-cf059279966c" providerId="ADAL" clId="{CDBC179C-CD48-4C86-B5E1-C1F2991BFB67}" dt="2023-09-09T18:27:59.480" v="329" actId="478"/>
          <ac:spMkLst>
            <pc:docMk/>
            <pc:sldMk cId="318081049" sldId="276"/>
            <ac:spMk id="4" creationId="{3F832FEA-794C-E699-85AB-588541B1A90A}"/>
          </ac:spMkLst>
        </pc:spChg>
        <pc:spChg chg="del">
          <ac:chgData name="1906178 - Fahim Shahriar  Anim" userId="94bae874-5cec-4f15-a634-cf059279966c" providerId="ADAL" clId="{CDBC179C-CD48-4C86-B5E1-C1F2991BFB67}" dt="2023-09-09T18:28:02.592" v="330" actId="478"/>
          <ac:spMkLst>
            <pc:docMk/>
            <pc:sldMk cId="318081049" sldId="276"/>
            <ac:spMk id="10" creationId="{37BB015D-B56A-190A-5F09-DEBA0EA7E723}"/>
          </ac:spMkLst>
        </pc:spChg>
        <pc:spChg chg="add del mod">
          <ac:chgData name="1906178 - Fahim Shahriar  Anim" userId="94bae874-5cec-4f15-a634-cf059279966c" providerId="ADAL" clId="{CDBC179C-CD48-4C86-B5E1-C1F2991BFB67}" dt="2023-09-09T18:36:13.352" v="411" actId="767"/>
          <ac:spMkLst>
            <pc:docMk/>
            <pc:sldMk cId="318081049" sldId="276"/>
            <ac:spMk id="12" creationId="{5AE58A82-F869-E675-E009-6FEC1823D65E}"/>
          </ac:spMkLst>
        </pc:spChg>
        <pc:picChg chg="add mod">
          <ac:chgData name="1906178 - Fahim Shahriar  Anim" userId="94bae874-5cec-4f15-a634-cf059279966c" providerId="ADAL" clId="{CDBC179C-CD48-4C86-B5E1-C1F2991BFB67}" dt="2023-09-09T18:36:04.148" v="409" actId="1076"/>
          <ac:picMkLst>
            <pc:docMk/>
            <pc:sldMk cId="318081049" sldId="276"/>
            <ac:picMk id="11" creationId="{E074619F-712A-AB00-ED33-5B30D5F0EA02}"/>
          </ac:picMkLst>
        </pc:picChg>
      </pc:sldChg>
      <pc:sldChg chg="modSp mod">
        <pc:chgData name="1906178 - Fahim Shahriar  Anim" userId="94bae874-5cec-4f15-a634-cf059279966c" providerId="ADAL" clId="{CDBC179C-CD48-4C86-B5E1-C1F2991BFB67}" dt="2023-09-09T17:51:54.647" v="18" actId="20577"/>
        <pc:sldMkLst>
          <pc:docMk/>
          <pc:sldMk cId="2278554073" sldId="280"/>
        </pc:sldMkLst>
        <pc:spChg chg="mod">
          <ac:chgData name="1906178 - Fahim Shahriar  Anim" userId="94bae874-5cec-4f15-a634-cf059279966c" providerId="ADAL" clId="{CDBC179C-CD48-4C86-B5E1-C1F2991BFB67}" dt="2023-09-09T17:51:54.647" v="18" actId="20577"/>
          <ac:spMkLst>
            <pc:docMk/>
            <pc:sldMk cId="2278554073" sldId="280"/>
            <ac:spMk id="10" creationId="{94FC492C-855C-BBBD-E10E-4FA0A9234E19}"/>
          </ac:spMkLst>
        </pc:spChg>
      </pc:sldChg>
      <pc:sldChg chg="modSp mod">
        <pc:chgData name="1906178 - Fahim Shahriar  Anim" userId="94bae874-5cec-4f15-a634-cf059279966c" providerId="ADAL" clId="{CDBC179C-CD48-4C86-B5E1-C1F2991BFB67}" dt="2023-09-09T17:52:27.649" v="26" actId="20577"/>
        <pc:sldMkLst>
          <pc:docMk/>
          <pc:sldMk cId="3175869457" sldId="292"/>
        </pc:sldMkLst>
        <pc:spChg chg="mod">
          <ac:chgData name="1906178 - Fahim Shahriar  Anim" userId="94bae874-5cec-4f15-a634-cf059279966c" providerId="ADAL" clId="{CDBC179C-CD48-4C86-B5E1-C1F2991BFB67}" dt="2023-09-09T17:52:27.649" v="26" actId="20577"/>
          <ac:spMkLst>
            <pc:docMk/>
            <pc:sldMk cId="3175869457" sldId="292"/>
            <ac:spMk id="9" creationId="{F8D98CFC-581F-2C4F-57A4-5892CF555A9A}"/>
          </ac:spMkLst>
        </pc:spChg>
      </pc:sldChg>
      <pc:sldChg chg="modSp mod">
        <pc:chgData name="1906178 - Fahim Shahriar  Anim" userId="94bae874-5cec-4f15-a634-cf059279966c" providerId="ADAL" clId="{CDBC179C-CD48-4C86-B5E1-C1F2991BFB67}" dt="2023-09-09T17:52:31.363" v="28" actId="20577"/>
        <pc:sldMkLst>
          <pc:docMk/>
          <pc:sldMk cId="2505768665" sldId="293"/>
        </pc:sldMkLst>
        <pc:spChg chg="mod">
          <ac:chgData name="1906178 - Fahim Shahriar  Anim" userId="94bae874-5cec-4f15-a634-cf059279966c" providerId="ADAL" clId="{CDBC179C-CD48-4C86-B5E1-C1F2991BFB67}" dt="2023-09-09T17:52:31.363" v="28" actId="20577"/>
          <ac:spMkLst>
            <pc:docMk/>
            <pc:sldMk cId="2505768665" sldId="293"/>
            <ac:spMk id="9" creationId="{F8D98CFC-581F-2C4F-57A4-5892CF555A9A}"/>
          </ac:spMkLst>
        </pc:spChg>
      </pc:sldChg>
      <pc:sldChg chg="addSp modSp mod">
        <pc:chgData name="1906178 - Fahim Shahriar  Anim" userId="94bae874-5cec-4f15-a634-cf059279966c" providerId="ADAL" clId="{CDBC179C-CD48-4C86-B5E1-C1F2991BFB67}" dt="2023-09-09T17:53:21.008" v="32" actId="1076"/>
        <pc:sldMkLst>
          <pc:docMk/>
          <pc:sldMk cId="1001687293" sldId="294"/>
        </pc:sldMkLst>
        <pc:spChg chg="mod">
          <ac:chgData name="1906178 - Fahim Shahriar  Anim" userId="94bae874-5cec-4f15-a634-cf059279966c" providerId="ADAL" clId="{CDBC179C-CD48-4C86-B5E1-C1F2991BFB67}" dt="2023-09-09T17:51:32.972" v="12" actId="20577"/>
          <ac:spMkLst>
            <pc:docMk/>
            <pc:sldMk cId="1001687293" sldId="294"/>
            <ac:spMk id="9" creationId="{F8D98CFC-581F-2C4F-57A4-5892CF555A9A}"/>
          </ac:spMkLst>
        </pc:spChg>
        <pc:picChg chg="add mod">
          <ac:chgData name="1906178 - Fahim Shahriar  Anim" userId="94bae874-5cec-4f15-a634-cf059279966c" providerId="ADAL" clId="{CDBC179C-CD48-4C86-B5E1-C1F2991BFB67}" dt="2023-09-09T17:53:21.008" v="32" actId="1076"/>
          <ac:picMkLst>
            <pc:docMk/>
            <pc:sldMk cId="1001687293" sldId="294"/>
            <ac:picMk id="4" creationId="{C23FF9D0-2362-62C8-930B-C3ED5284C97E}"/>
          </ac:picMkLst>
        </pc:picChg>
        <pc:picChg chg="add mod">
          <ac:chgData name="1906178 - Fahim Shahriar  Anim" userId="94bae874-5cec-4f15-a634-cf059279966c" providerId="ADAL" clId="{CDBC179C-CD48-4C86-B5E1-C1F2991BFB67}" dt="2023-09-09T17:53:14.569" v="31" actId="1076"/>
          <ac:picMkLst>
            <pc:docMk/>
            <pc:sldMk cId="1001687293" sldId="294"/>
            <ac:picMk id="10" creationId="{31480B56-7907-66D1-262F-B9AE6291248E}"/>
          </ac:picMkLst>
        </pc:picChg>
      </pc:sldChg>
      <pc:sldChg chg="delSp modSp mod">
        <pc:chgData name="1906178 - Fahim Shahriar  Anim" userId="94bae874-5cec-4f15-a634-cf059279966c" providerId="ADAL" clId="{CDBC179C-CD48-4C86-B5E1-C1F2991BFB67}" dt="2023-09-09T18:18:33.381" v="278" actId="20577"/>
        <pc:sldMkLst>
          <pc:docMk/>
          <pc:sldMk cId="398029302" sldId="295"/>
        </pc:sldMkLst>
        <pc:spChg chg="mod">
          <ac:chgData name="1906178 - Fahim Shahriar  Anim" userId="94bae874-5cec-4f15-a634-cf059279966c" providerId="ADAL" clId="{CDBC179C-CD48-4C86-B5E1-C1F2991BFB67}" dt="2023-09-09T17:57:23.947" v="64" actId="20577"/>
          <ac:spMkLst>
            <pc:docMk/>
            <pc:sldMk cId="398029302" sldId="295"/>
            <ac:spMk id="2" creationId="{13065BEC-A1DF-DB49-B707-F4003CEA7E6C}"/>
          </ac:spMkLst>
        </pc:spChg>
        <pc:spChg chg="mod">
          <ac:chgData name="1906178 - Fahim Shahriar  Anim" userId="94bae874-5cec-4f15-a634-cf059279966c" providerId="ADAL" clId="{CDBC179C-CD48-4C86-B5E1-C1F2991BFB67}" dt="2023-09-09T18:18:33.381" v="278" actId="20577"/>
          <ac:spMkLst>
            <pc:docMk/>
            <pc:sldMk cId="398029302" sldId="295"/>
            <ac:spMk id="3" creationId="{B5D1BFA2-EE69-374B-B248-C5EB3C1C2B3E}"/>
          </ac:spMkLst>
        </pc:spChg>
        <pc:spChg chg="del">
          <ac:chgData name="1906178 - Fahim Shahriar  Anim" userId="94bae874-5cec-4f15-a634-cf059279966c" providerId="ADAL" clId="{CDBC179C-CD48-4C86-B5E1-C1F2991BFB67}" dt="2023-09-09T17:49:37.671" v="0" actId="478"/>
          <ac:spMkLst>
            <pc:docMk/>
            <pc:sldMk cId="398029302" sldId="295"/>
            <ac:spMk id="11" creationId="{0BB7D6DE-4C96-4BC2-7498-AA3A80F1FF1A}"/>
          </ac:spMkLst>
        </pc:spChg>
        <pc:spChg chg="mod">
          <ac:chgData name="1906178 - Fahim Shahriar  Anim" userId="94bae874-5cec-4f15-a634-cf059279966c" providerId="ADAL" clId="{CDBC179C-CD48-4C86-B5E1-C1F2991BFB67}" dt="2023-09-09T17:57:35.241" v="73" actId="255"/>
          <ac:spMkLst>
            <pc:docMk/>
            <pc:sldMk cId="398029302" sldId="295"/>
            <ac:spMk id="12" creationId="{A8F085C8-BD3D-5640-EC75-0BCC5129C060}"/>
          </ac:spMkLst>
        </pc:spChg>
      </pc:sldChg>
      <pc:sldChg chg="modSp mod">
        <pc:chgData name="1906178 - Fahim Shahriar  Anim" userId="94bae874-5cec-4f15-a634-cf059279966c" providerId="ADAL" clId="{CDBC179C-CD48-4C86-B5E1-C1F2991BFB67}" dt="2023-09-09T17:52:02.941" v="20" actId="20577"/>
        <pc:sldMkLst>
          <pc:docMk/>
          <pc:sldMk cId="977066583" sldId="307"/>
        </pc:sldMkLst>
        <pc:spChg chg="mod">
          <ac:chgData name="1906178 - Fahim Shahriar  Anim" userId="94bae874-5cec-4f15-a634-cf059279966c" providerId="ADAL" clId="{CDBC179C-CD48-4C86-B5E1-C1F2991BFB67}" dt="2023-09-09T17:52:02.941" v="20" actId="20577"/>
          <ac:spMkLst>
            <pc:docMk/>
            <pc:sldMk cId="977066583" sldId="307"/>
            <ac:spMk id="10" creationId="{94FC492C-855C-BBBD-E10E-4FA0A9234E19}"/>
          </ac:spMkLst>
        </pc:spChg>
      </pc:sldChg>
      <pc:sldChg chg="modSp mod">
        <pc:chgData name="1906178 - Fahim Shahriar  Anim" userId="94bae874-5cec-4f15-a634-cf059279966c" providerId="ADAL" clId="{CDBC179C-CD48-4C86-B5E1-C1F2991BFB67}" dt="2023-09-09T17:52:07.910" v="22" actId="20577"/>
        <pc:sldMkLst>
          <pc:docMk/>
          <pc:sldMk cId="527825768" sldId="308"/>
        </pc:sldMkLst>
        <pc:spChg chg="mod">
          <ac:chgData name="1906178 - Fahim Shahriar  Anim" userId="94bae874-5cec-4f15-a634-cf059279966c" providerId="ADAL" clId="{CDBC179C-CD48-4C86-B5E1-C1F2991BFB67}" dt="2023-09-09T17:52:07.910" v="22" actId="20577"/>
          <ac:spMkLst>
            <pc:docMk/>
            <pc:sldMk cId="527825768" sldId="308"/>
            <ac:spMk id="10" creationId="{94FC492C-855C-BBBD-E10E-4FA0A9234E19}"/>
          </ac:spMkLst>
        </pc:spChg>
      </pc:sldChg>
      <pc:sldChg chg="addSp delSp modSp add mod">
        <pc:chgData name="1906178 - Fahim Shahriar  Anim" userId="94bae874-5cec-4f15-a634-cf059279966c" providerId="ADAL" clId="{CDBC179C-CD48-4C86-B5E1-C1F2991BFB67}" dt="2023-09-09T17:54:46.665" v="43" actId="1076"/>
        <pc:sldMkLst>
          <pc:docMk/>
          <pc:sldMk cId="1876662943" sldId="309"/>
        </pc:sldMkLst>
        <pc:spChg chg="add mod">
          <ac:chgData name="1906178 - Fahim Shahriar  Anim" userId="94bae874-5cec-4f15-a634-cf059279966c" providerId="ADAL" clId="{CDBC179C-CD48-4C86-B5E1-C1F2991BFB67}" dt="2023-09-09T17:54:46.665" v="43" actId="1076"/>
          <ac:spMkLst>
            <pc:docMk/>
            <pc:sldMk cId="1876662943" sldId="309"/>
            <ac:spMk id="5" creationId="{CEF387EF-2F13-F3E1-1D05-462E8898A486}"/>
          </ac:spMkLst>
        </pc:spChg>
        <pc:picChg chg="add mod">
          <ac:chgData name="1906178 - Fahim Shahriar  Anim" userId="94bae874-5cec-4f15-a634-cf059279966c" providerId="ADAL" clId="{CDBC179C-CD48-4C86-B5E1-C1F2991BFB67}" dt="2023-09-09T17:54:40.176" v="42" actId="1076"/>
          <ac:picMkLst>
            <pc:docMk/>
            <pc:sldMk cId="1876662943" sldId="309"/>
            <ac:picMk id="3" creationId="{E9D892F4-BB15-02D7-BEB2-325C14BFF7DA}"/>
          </ac:picMkLst>
        </pc:picChg>
        <pc:picChg chg="del">
          <ac:chgData name="1906178 - Fahim Shahriar  Anim" userId="94bae874-5cec-4f15-a634-cf059279966c" providerId="ADAL" clId="{CDBC179C-CD48-4C86-B5E1-C1F2991BFB67}" dt="2023-09-09T17:53:45.405" v="34" actId="478"/>
          <ac:picMkLst>
            <pc:docMk/>
            <pc:sldMk cId="1876662943" sldId="309"/>
            <ac:picMk id="4" creationId="{C23FF9D0-2362-62C8-930B-C3ED5284C97E}"/>
          </ac:picMkLst>
        </pc:picChg>
        <pc:picChg chg="del">
          <ac:chgData name="1906178 - Fahim Shahriar  Anim" userId="94bae874-5cec-4f15-a634-cf059279966c" providerId="ADAL" clId="{CDBC179C-CD48-4C86-B5E1-C1F2991BFB67}" dt="2023-09-09T17:53:46.210" v="35" actId="478"/>
          <ac:picMkLst>
            <pc:docMk/>
            <pc:sldMk cId="1876662943" sldId="309"/>
            <ac:picMk id="10" creationId="{31480B56-7907-66D1-262F-B9AE6291248E}"/>
          </ac:picMkLst>
        </pc:picChg>
      </pc:sldChg>
      <pc:sldChg chg="addSp delSp modSp add mod">
        <pc:chgData name="1906178 - Fahim Shahriar  Anim" userId="94bae874-5cec-4f15-a634-cf059279966c" providerId="ADAL" clId="{CDBC179C-CD48-4C86-B5E1-C1F2991BFB67}" dt="2023-09-09T17:56:29.313" v="56" actId="1076"/>
        <pc:sldMkLst>
          <pc:docMk/>
          <pc:sldMk cId="1998589257" sldId="310"/>
        </pc:sldMkLst>
        <pc:spChg chg="del">
          <ac:chgData name="1906178 - Fahim Shahriar  Anim" userId="94bae874-5cec-4f15-a634-cf059279966c" providerId="ADAL" clId="{CDBC179C-CD48-4C86-B5E1-C1F2991BFB67}" dt="2023-09-09T17:55:15.732" v="45" actId="478"/>
          <ac:spMkLst>
            <pc:docMk/>
            <pc:sldMk cId="1998589257" sldId="310"/>
            <ac:spMk id="5" creationId="{CEF387EF-2F13-F3E1-1D05-462E8898A486}"/>
          </ac:spMkLst>
        </pc:spChg>
        <pc:picChg chg="del">
          <ac:chgData name="1906178 - Fahim Shahriar  Anim" userId="94bae874-5cec-4f15-a634-cf059279966c" providerId="ADAL" clId="{CDBC179C-CD48-4C86-B5E1-C1F2991BFB67}" dt="2023-09-09T17:55:16.403" v="46" actId="478"/>
          <ac:picMkLst>
            <pc:docMk/>
            <pc:sldMk cId="1998589257" sldId="310"/>
            <ac:picMk id="3" creationId="{E9D892F4-BB15-02D7-BEB2-325C14BFF7DA}"/>
          </ac:picMkLst>
        </pc:picChg>
        <pc:picChg chg="add mod">
          <ac:chgData name="1906178 - Fahim Shahriar  Anim" userId="94bae874-5cec-4f15-a634-cf059279966c" providerId="ADAL" clId="{CDBC179C-CD48-4C86-B5E1-C1F2991BFB67}" dt="2023-09-09T17:56:25.393" v="55" actId="1076"/>
          <ac:picMkLst>
            <pc:docMk/>
            <pc:sldMk cId="1998589257" sldId="310"/>
            <ac:picMk id="4" creationId="{319AABDD-6E12-D8B3-C300-A787F5A13F8F}"/>
          </ac:picMkLst>
        </pc:picChg>
        <pc:picChg chg="add mod">
          <ac:chgData name="1906178 - Fahim Shahriar  Anim" userId="94bae874-5cec-4f15-a634-cf059279966c" providerId="ADAL" clId="{CDBC179C-CD48-4C86-B5E1-C1F2991BFB67}" dt="2023-09-09T17:56:29.313" v="56" actId="1076"/>
          <ac:picMkLst>
            <pc:docMk/>
            <pc:sldMk cId="1998589257" sldId="310"/>
            <ac:picMk id="10" creationId="{E395306C-0700-5FF1-40FD-4BC3554F6324}"/>
          </ac:picMkLst>
        </pc:picChg>
      </pc:sldChg>
      <pc:sldChg chg="addSp modSp add mod">
        <pc:chgData name="1906178 - Fahim Shahriar  Anim" userId="94bae874-5cec-4f15-a634-cf059279966c" providerId="ADAL" clId="{CDBC179C-CD48-4C86-B5E1-C1F2991BFB67}" dt="2023-09-09T18:17:44.698" v="273" actId="113"/>
        <pc:sldMkLst>
          <pc:docMk/>
          <pc:sldMk cId="3855264919" sldId="311"/>
        </pc:sldMkLst>
        <pc:spChg chg="mod">
          <ac:chgData name="1906178 - Fahim Shahriar  Anim" userId="94bae874-5cec-4f15-a634-cf059279966c" providerId="ADAL" clId="{CDBC179C-CD48-4C86-B5E1-C1F2991BFB67}" dt="2023-09-09T18:17:44.698" v="273" actId="113"/>
          <ac:spMkLst>
            <pc:docMk/>
            <pc:sldMk cId="3855264919" sldId="311"/>
            <ac:spMk id="12" creationId="{3EA1F025-642F-6C62-200C-EED153733D90}"/>
          </ac:spMkLst>
        </pc:spChg>
        <pc:picChg chg="add mod">
          <ac:chgData name="1906178 - Fahim Shahriar  Anim" userId="94bae874-5cec-4f15-a634-cf059279966c" providerId="ADAL" clId="{CDBC179C-CD48-4C86-B5E1-C1F2991BFB67}" dt="2023-09-09T18:16:29.813" v="244" actId="1076"/>
          <ac:picMkLst>
            <pc:docMk/>
            <pc:sldMk cId="3855264919" sldId="311"/>
            <ac:picMk id="3" creationId="{81505E10-E732-6780-703C-9ACC1D6F4065}"/>
          </ac:picMkLst>
        </pc:picChg>
      </pc:sldChg>
      <pc:sldChg chg="addSp delSp modSp add mod">
        <pc:chgData name="1906178 - Fahim Shahriar  Anim" userId="94bae874-5cec-4f15-a634-cf059279966c" providerId="ADAL" clId="{CDBC179C-CD48-4C86-B5E1-C1F2991BFB67}" dt="2023-09-09T18:35:50.068" v="406" actId="1076"/>
        <pc:sldMkLst>
          <pc:docMk/>
          <pc:sldMk cId="1154912057" sldId="312"/>
        </pc:sldMkLst>
        <pc:picChg chg="add mod">
          <ac:chgData name="1906178 - Fahim Shahriar  Anim" userId="94bae874-5cec-4f15-a634-cf059279966c" providerId="ADAL" clId="{CDBC179C-CD48-4C86-B5E1-C1F2991BFB67}" dt="2023-09-09T18:35:50.068" v="406" actId="1076"/>
          <ac:picMkLst>
            <pc:docMk/>
            <pc:sldMk cId="1154912057" sldId="312"/>
            <ac:picMk id="4" creationId="{4024EDC1-3E0A-BB41-B11D-36587D306F9E}"/>
          </ac:picMkLst>
        </pc:picChg>
        <pc:picChg chg="del">
          <ac:chgData name="1906178 - Fahim Shahriar  Anim" userId="94bae874-5cec-4f15-a634-cf059279966c" providerId="ADAL" clId="{CDBC179C-CD48-4C86-B5E1-C1F2991BFB67}" dt="2023-09-09T18:35:45.758" v="404" actId="478"/>
          <ac:picMkLst>
            <pc:docMk/>
            <pc:sldMk cId="1154912057" sldId="312"/>
            <ac:picMk id="11" creationId="{E074619F-712A-AB00-ED33-5B30D5F0EA02}"/>
          </ac:picMkLst>
        </pc:picChg>
      </pc:sldChg>
    </pc:docChg>
  </pc:docChgLst>
  <pc:docChgLst>
    <pc:chgData name="1906178 - Fahim Shahriar  Anim" userId="94bae874-5cec-4f15-a634-cf059279966c" providerId="ADAL" clId="{EDA1E071-AFF0-49D2-90C4-5D221AE324DB}"/>
    <pc:docChg chg="undo custSel addSld modSld">
      <pc:chgData name="1906178 - Fahim Shahriar  Anim" userId="94bae874-5cec-4f15-a634-cf059279966c" providerId="ADAL" clId="{EDA1E071-AFF0-49D2-90C4-5D221AE324DB}" dt="2023-09-09T17:45:59.152" v="377" actId="20577"/>
      <pc:docMkLst>
        <pc:docMk/>
      </pc:docMkLst>
      <pc:sldChg chg="modSp mod">
        <pc:chgData name="1906178 - Fahim Shahriar  Anim" userId="94bae874-5cec-4f15-a634-cf059279966c" providerId="ADAL" clId="{EDA1E071-AFF0-49D2-90C4-5D221AE324DB}" dt="2023-09-09T17:27:11.426" v="34" actId="404"/>
        <pc:sldMkLst>
          <pc:docMk/>
          <pc:sldMk cId="2984699319" sldId="257"/>
        </pc:sldMkLst>
        <pc:spChg chg="mod">
          <ac:chgData name="1906178 - Fahim Shahriar  Anim" userId="94bae874-5cec-4f15-a634-cf059279966c" providerId="ADAL" clId="{EDA1E071-AFF0-49D2-90C4-5D221AE324DB}" dt="2023-09-09T17:27:11.426" v="34" actId="404"/>
          <ac:spMkLst>
            <pc:docMk/>
            <pc:sldMk cId="2984699319" sldId="257"/>
            <ac:spMk id="4" creationId="{D9019EF6-C9F9-8E4B-90AC-5D229CB1168A}"/>
          </ac:spMkLst>
        </pc:spChg>
      </pc:sldChg>
      <pc:sldChg chg="modSp">
        <pc:chgData name="1906178 - Fahim Shahriar  Anim" userId="94bae874-5cec-4f15-a634-cf059279966c" providerId="ADAL" clId="{EDA1E071-AFF0-49D2-90C4-5D221AE324DB}" dt="2023-09-09T17:42:06.653" v="337" actId="207"/>
        <pc:sldMkLst>
          <pc:docMk/>
          <pc:sldMk cId="2097328553" sldId="272"/>
        </pc:sldMkLst>
        <pc:graphicFrameChg chg="mod">
          <ac:chgData name="1906178 - Fahim Shahriar  Anim" userId="94bae874-5cec-4f15-a634-cf059279966c" providerId="ADAL" clId="{EDA1E071-AFF0-49D2-90C4-5D221AE324DB}" dt="2023-09-09T17:42:06.653" v="337" actId="207"/>
          <ac:graphicFrameMkLst>
            <pc:docMk/>
            <pc:sldMk cId="2097328553" sldId="272"/>
            <ac:graphicFrameMk id="7" creationId="{83D377EA-D018-AF6A-20B8-23E4E5DD72E0}"/>
          </ac:graphicFrameMkLst>
        </pc:graphicFrameChg>
      </pc:sldChg>
      <pc:sldChg chg="add">
        <pc:chgData name="1906178 - Fahim Shahriar  Anim" userId="94bae874-5cec-4f15-a634-cf059279966c" providerId="ADAL" clId="{EDA1E071-AFF0-49D2-90C4-5D221AE324DB}" dt="2023-09-09T17:23:04.007" v="2"/>
        <pc:sldMkLst>
          <pc:docMk/>
          <pc:sldMk cId="1365090019" sldId="286"/>
        </pc:sldMkLst>
      </pc:sldChg>
      <pc:sldChg chg="add">
        <pc:chgData name="1906178 - Fahim Shahriar  Anim" userId="94bae874-5cec-4f15-a634-cf059279966c" providerId="ADAL" clId="{EDA1E071-AFF0-49D2-90C4-5D221AE324DB}" dt="2023-09-09T17:23:04.007" v="2"/>
        <pc:sldMkLst>
          <pc:docMk/>
          <pc:sldMk cId="2408797340" sldId="287"/>
        </pc:sldMkLst>
      </pc:sldChg>
      <pc:sldChg chg="add">
        <pc:chgData name="1906178 - Fahim Shahriar  Anim" userId="94bae874-5cec-4f15-a634-cf059279966c" providerId="ADAL" clId="{EDA1E071-AFF0-49D2-90C4-5D221AE324DB}" dt="2023-09-09T17:23:04.007" v="2"/>
        <pc:sldMkLst>
          <pc:docMk/>
          <pc:sldMk cId="3086108362" sldId="288"/>
        </pc:sldMkLst>
      </pc:sldChg>
      <pc:sldChg chg="add">
        <pc:chgData name="1906178 - Fahim Shahriar  Anim" userId="94bae874-5cec-4f15-a634-cf059279966c" providerId="ADAL" clId="{EDA1E071-AFF0-49D2-90C4-5D221AE324DB}" dt="2023-09-09T17:23:04.007" v="2"/>
        <pc:sldMkLst>
          <pc:docMk/>
          <pc:sldMk cId="484443372" sldId="289"/>
        </pc:sldMkLst>
      </pc:sldChg>
      <pc:sldChg chg="addSp modSp mod">
        <pc:chgData name="1906178 - Fahim Shahriar  Anim" userId="94bae874-5cec-4f15-a634-cf059279966c" providerId="ADAL" clId="{EDA1E071-AFF0-49D2-90C4-5D221AE324DB}" dt="2023-09-09T17:41:42.058" v="336" actId="207"/>
        <pc:sldMkLst>
          <pc:docMk/>
          <pc:sldMk cId="3175869457" sldId="292"/>
        </pc:sldMkLst>
        <pc:spChg chg="mod">
          <ac:chgData name="1906178 - Fahim Shahriar  Anim" userId="94bae874-5cec-4f15-a634-cf059279966c" providerId="ADAL" clId="{EDA1E071-AFF0-49D2-90C4-5D221AE324DB}" dt="2023-09-09T17:27:40.326" v="48" actId="20577"/>
          <ac:spMkLst>
            <pc:docMk/>
            <pc:sldMk cId="3175869457" sldId="292"/>
            <ac:spMk id="2" creationId="{13065BEC-A1DF-DB49-B707-F4003CEA7E6C}"/>
          </ac:spMkLst>
        </pc:spChg>
        <pc:spChg chg="mod">
          <ac:chgData name="1906178 - Fahim Shahriar  Anim" userId="94bae874-5cec-4f15-a634-cf059279966c" providerId="ADAL" clId="{EDA1E071-AFF0-49D2-90C4-5D221AE324DB}" dt="2023-09-09T17:40:56.120" v="335" actId="14100"/>
          <ac:spMkLst>
            <pc:docMk/>
            <pc:sldMk cId="3175869457" sldId="292"/>
            <ac:spMk id="3" creationId="{B5D1BFA2-EE69-374B-B248-C5EB3C1C2B3E}"/>
          </ac:spMkLst>
        </pc:spChg>
        <pc:spChg chg="mod">
          <ac:chgData name="1906178 - Fahim Shahriar  Anim" userId="94bae874-5cec-4f15-a634-cf059279966c" providerId="ADAL" clId="{EDA1E071-AFF0-49D2-90C4-5D221AE324DB}" dt="2023-09-09T17:28:04.127" v="57" actId="20577"/>
          <ac:spMkLst>
            <pc:docMk/>
            <pc:sldMk cId="3175869457" sldId="292"/>
            <ac:spMk id="12" creationId="{A8F085C8-BD3D-5640-EC75-0BCC5129C060}"/>
          </ac:spMkLst>
        </pc:spChg>
        <pc:graphicFrameChg chg="add mod modGraphic">
          <ac:chgData name="1906178 - Fahim Shahriar  Anim" userId="94bae874-5cec-4f15-a634-cf059279966c" providerId="ADAL" clId="{EDA1E071-AFF0-49D2-90C4-5D221AE324DB}" dt="2023-09-09T17:41:42.058" v="336" actId="207"/>
          <ac:graphicFrameMkLst>
            <pc:docMk/>
            <pc:sldMk cId="3175869457" sldId="292"/>
            <ac:graphicFrameMk id="4" creationId="{6BB03F31-8CC9-FBE2-C863-4372B70FADE6}"/>
          </ac:graphicFrameMkLst>
        </pc:graphicFrameChg>
      </pc:sldChg>
      <pc:sldChg chg="modSp mod">
        <pc:chgData name="1906178 - Fahim Shahriar  Anim" userId="94bae874-5cec-4f15-a634-cf059279966c" providerId="ADAL" clId="{EDA1E071-AFF0-49D2-90C4-5D221AE324DB}" dt="2023-09-09T17:45:43.018" v="367" actId="255"/>
        <pc:sldMkLst>
          <pc:docMk/>
          <pc:sldMk cId="2505768665" sldId="293"/>
        </pc:sldMkLst>
        <pc:spChg chg="mod">
          <ac:chgData name="1906178 - Fahim Shahriar  Anim" userId="94bae874-5cec-4f15-a634-cf059279966c" providerId="ADAL" clId="{EDA1E071-AFF0-49D2-90C4-5D221AE324DB}" dt="2023-09-09T17:45:34.613" v="364" actId="404"/>
          <ac:spMkLst>
            <pc:docMk/>
            <pc:sldMk cId="2505768665" sldId="293"/>
            <ac:spMk id="2" creationId="{13065BEC-A1DF-DB49-B707-F4003CEA7E6C}"/>
          </ac:spMkLst>
        </pc:spChg>
        <pc:spChg chg="mod">
          <ac:chgData name="1906178 - Fahim Shahriar  Anim" userId="94bae874-5cec-4f15-a634-cf059279966c" providerId="ADAL" clId="{EDA1E071-AFF0-49D2-90C4-5D221AE324DB}" dt="2023-09-09T17:45:43.018" v="367" actId="255"/>
          <ac:spMkLst>
            <pc:docMk/>
            <pc:sldMk cId="2505768665" sldId="293"/>
            <ac:spMk id="12" creationId="{A8F085C8-BD3D-5640-EC75-0BCC5129C060}"/>
          </ac:spMkLst>
        </pc:spChg>
      </pc:sldChg>
      <pc:sldChg chg="addSp delSp modSp mod">
        <pc:chgData name="1906178 - Fahim Shahriar  Anim" userId="94bae874-5cec-4f15-a634-cf059279966c" providerId="ADAL" clId="{EDA1E071-AFF0-49D2-90C4-5D221AE324DB}" dt="2023-09-09T17:45:59.152" v="377" actId="20577"/>
        <pc:sldMkLst>
          <pc:docMk/>
          <pc:sldMk cId="1001687293" sldId="294"/>
        </pc:sldMkLst>
        <pc:spChg chg="mod">
          <ac:chgData name="1906178 - Fahim Shahriar  Anim" userId="94bae874-5cec-4f15-a634-cf059279966c" providerId="ADAL" clId="{EDA1E071-AFF0-49D2-90C4-5D221AE324DB}" dt="2023-09-09T17:45:49.549" v="368" actId="404"/>
          <ac:spMkLst>
            <pc:docMk/>
            <pc:sldMk cId="1001687293" sldId="294"/>
            <ac:spMk id="2" creationId="{13065BEC-A1DF-DB49-B707-F4003CEA7E6C}"/>
          </ac:spMkLst>
        </pc:spChg>
        <pc:spChg chg="del">
          <ac:chgData name="1906178 - Fahim Shahriar  Anim" userId="94bae874-5cec-4f15-a634-cf059279966c" providerId="ADAL" clId="{EDA1E071-AFF0-49D2-90C4-5D221AE324DB}" dt="2023-09-09T17:44:40.819" v="352" actId="478"/>
          <ac:spMkLst>
            <pc:docMk/>
            <pc:sldMk cId="1001687293" sldId="294"/>
            <ac:spMk id="3" creationId="{B5D1BFA2-EE69-374B-B248-C5EB3C1C2B3E}"/>
          </ac:spMkLst>
        </pc:spChg>
        <pc:spChg chg="add del mod">
          <ac:chgData name="1906178 - Fahim Shahriar  Anim" userId="94bae874-5cec-4f15-a634-cf059279966c" providerId="ADAL" clId="{EDA1E071-AFF0-49D2-90C4-5D221AE324DB}" dt="2023-09-09T17:44:44.666" v="353" actId="478"/>
          <ac:spMkLst>
            <pc:docMk/>
            <pc:sldMk cId="1001687293" sldId="294"/>
            <ac:spMk id="5" creationId="{74AB8C43-F446-BB69-3B0A-E4C89F070261}"/>
          </ac:spMkLst>
        </pc:spChg>
        <pc:spChg chg="del mod">
          <ac:chgData name="1906178 - Fahim Shahriar  Anim" userId="94bae874-5cec-4f15-a634-cf059279966c" providerId="ADAL" clId="{EDA1E071-AFF0-49D2-90C4-5D221AE324DB}" dt="2023-09-09T17:44:36.858" v="351" actId="478"/>
          <ac:spMkLst>
            <pc:docMk/>
            <pc:sldMk cId="1001687293" sldId="294"/>
            <ac:spMk id="11" creationId="{0BB7D6DE-4C96-4BC2-7498-AA3A80F1FF1A}"/>
          </ac:spMkLst>
        </pc:spChg>
        <pc:spChg chg="mod">
          <ac:chgData name="1906178 - Fahim Shahriar  Anim" userId="94bae874-5cec-4f15-a634-cf059279966c" providerId="ADAL" clId="{EDA1E071-AFF0-49D2-90C4-5D221AE324DB}" dt="2023-09-09T17:45:59.152" v="377" actId="20577"/>
          <ac:spMkLst>
            <pc:docMk/>
            <pc:sldMk cId="1001687293" sldId="294"/>
            <ac:spMk id="12" creationId="{A8F085C8-BD3D-5640-EC75-0BCC5129C060}"/>
          </ac:spMkLst>
        </pc:spChg>
      </pc:sldChg>
      <pc:sldChg chg="add">
        <pc:chgData name="1906178 - Fahim Shahriar  Anim" userId="94bae874-5cec-4f15-a634-cf059279966c" providerId="ADAL" clId="{EDA1E071-AFF0-49D2-90C4-5D221AE324DB}" dt="2023-09-09T17:23:04.007" v="2"/>
        <pc:sldMkLst>
          <pc:docMk/>
          <pc:sldMk cId="1025246122" sldId="301"/>
        </pc:sldMkLst>
      </pc:sldChg>
      <pc:sldChg chg="add">
        <pc:chgData name="1906178 - Fahim Shahriar  Anim" userId="94bae874-5cec-4f15-a634-cf059279966c" providerId="ADAL" clId="{EDA1E071-AFF0-49D2-90C4-5D221AE324DB}" dt="2023-09-09T17:23:04.007" v="2"/>
        <pc:sldMkLst>
          <pc:docMk/>
          <pc:sldMk cId="1143555074" sldId="302"/>
        </pc:sldMkLst>
      </pc:sldChg>
      <pc:sldChg chg="add">
        <pc:chgData name="1906178 - Fahim Shahriar  Anim" userId="94bae874-5cec-4f15-a634-cf059279966c" providerId="ADAL" clId="{EDA1E071-AFF0-49D2-90C4-5D221AE324DB}" dt="2023-09-09T17:23:04.007" v="2"/>
        <pc:sldMkLst>
          <pc:docMk/>
          <pc:sldMk cId="3702626724" sldId="303"/>
        </pc:sldMkLst>
      </pc:sldChg>
      <pc:sldChg chg="add">
        <pc:chgData name="1906178 - Fahim Shahriar  Anim" userId="94bae874-5cec-4f15-a634-cf059279966c" providerId="ADAL" clId="{EDA1E071-AFF0-49D2-90C4-5D221AE324DB}" dt="2023-09-09T17:22:25.905" v="1"/>
        <pc:sldMkLst>
          <pc:docMk/>
          <pc:sldMk cId="306442344" sldId="304"/>
        </pc:sldMkLst>
      </pc:sldChg>
      <pc:sldChg chg="add">
        <pc:chgData name="1906178 - Fahim Shahriar  Anim" userId="94bae874-5cec-4f15-a634-cf059279966c" providerId="ADAL" clId="{EDA1E071-AFF0-49D2-90C4-5D221AE324DB}" dt="2023-09-09T17:21:42.814" v="0"/>
        <pc:sldMkLst>
          <pc:docMk/>
          <pc:sldMk cId="2445718628" sldId="30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13645B-6146-4876-A372-6383BF9D22BA}"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SG"/>
        </a:p>
      </dgm:t>
    </dgm:pt>
    <dgm:pt modelId="{2A8E1192-1A45-42F3-94DA-802C6658B88B}">
      <dgm:prSet/>
      <dgm:spPr>
        <a:solidFill>
          <a:schemeClr val="accent1">
            <a:lumMod val="50000"/>
          </a:schemeClr>
        </a:solidFill>
      </dgm:spPr>
      <dgm:t>
        <a:bodyPr/>
        <a:lstStyle/>
        <a:p>
          <a:r>
            <a:rPr lang="en-US" dirty="0"/>
            <a:t>Abstract</a:t>
          </a:r>
          <a:endParaRPr lang="en-SG" dirty="0"/>
        </a:p>
      </dgm:t>
    </dgm:pt>
    <dgm:pt modelId="{E6553FF0-3A92-42B0-A88E-4B7EA8B46E9C}" type="parTrans" cxnId="{F4757A1C-D53E-43AA-932D-299C3824DF29}">
      <dgm:prSet/>
      <dgm:spPr/>
      <dgm:t>
        <a:bodyPr/>
        <a:lstStyle/>
        <a:p>
          <a:endParaRPr lang="en-SG"/>
        </a:p>
      </dgm:t>
    </dgm:pt>
    <dgm:pt modelId="{6F5FB70F-D9DC-47E1-817F-2616A7306E48}" type="sibTrans" cxnId="{F4757A1C-D53E-43AA-932D-299C3824DF29}">
      <dgm:prSet/>
      <dgm:spPr/>
      <dgm:t>
        <a:bodyPr/>
        <a:lstStyle/>
        <a:p>
          <a:endParaRPr lang="en-SG"/>
        </a:p>
      </dgm:t>
    </dgm:pt>
    <dgm:pt modelId="{ABBBEA4F-8989-41D7-BED5-C54F236E34A4}">
      <dgm:prSet/>
      <dgm:spPr>
        <a:solidFill>
          <a:schemeClr val="accent1">
            <a:lumMod val="50000"/>
          </a:schemeClr>
        </a:solidFill>
      </dgm:spPr>
      <dgm:t>
        <a:bodyPr/>
        <a:lstStyle/>
        <a:p>
          <a:r>
            <a:rPr lang="en-US" dirty="0"/>
            <a:t>Introduction</a:t>
          </a:r>
          <a:endParaRPr lang="en-SG" dirty="0"/>
        </a:p>
      </dgm:t>
    </dgm:pt>
    <dgm:pt modelId="{9E01C2C0-3FA5-4A12-B274-124317FA7F14}" type="parTrans" cxnId="{A7256F76-F0CC-402B-B5A3-B3EFBF73911B}">
      <dgm:prSet/>
      <dgm:spPr/>
      <dgm:t>
        <a:bodyPr/>
        <a:lstStyle/>
        <a:p>
          <a:endParaRPr lang="en-SG"/>
        </a:p>
      </dgm:t>
    </dgm:pt>
    <dgm:pt modelId="{5840C60A-A2E4-4789-8A7D-8FBE7D807062}" type="sibTrans" cxnId="{A7256F76-F0CC-402B-B5A3-B3EFBF73911B}">
      <dgm:prSet/>
      <dgm:spPr/>
      <dgm:t>
        <a:bodyPr/>
        <a:lstStyle/>
        <a:p>
          <a:endParaRPr lang="en-SG"/>
        </a:p>
      </dgm:t>
    </dgm:pt>
    <dgm:pt modelId="{D7BA6207-3BD4-40EE-98D2-509A801BFE36}">
      <dgm:prSet/>
      <dgm:spPr>
        <a:solidFill>
          <a:schemeClr val="accent1">
            <a:lumMod val="50000"/>
          </a:schemeClr>
        </a:solidFill>
      </dgm:spPr>
      <dgm:t>
        <a:bodyPr/>
        <a:lstStyle/>
        <a:p>
          <a:r>
            <a:rPr lang="en-US"/>
            <a:t>Design</a:t>
          </a:r>
          <a:endParaRPr lang="en-SG"/>
        </a:p>
      </dgm:t>
    </dgm:pt>
    <dgm:pt modelId="{3F786004-AA29-4A1C-862E-260669076951}" type="parTrans" cxnId="{1A2F13AC-FD3A-4F88-BC46-D50333A0ECA4}">
      <dgm:prSet/>
      <dgm:spPr/>
      <dgm:t>
        <a:bodyPr/>
        <a:lstStyle/>
        <a:p>
          <a:endParaRPr lang="en-SG"/>
        </a:p>
      </dgm:t>
    </dgm:pt>
    <dgm:pt modelId="{97BF1434-8860-41D2-9331-3BEA5EA303B9}" type="sibTrans" cxnId="{1A2F13AC-FD3A-4F88-BC46-D50333A0ECA4}">
      <dgm:prSet/>
      <dgm:spPr/>
      <dgm:t>
        <a:bodyPr/>
        <a:lstStyle/>
        <a:p>
          <a:endParaRPr lang="en-SG"/>
        </a:p>
      </dgm:t>
    </dgm:pt>
    <dgm:pt modelId="{B898DBBD-E0EC-4C62-A7EC-925C3CC6D2C1}">
      <dgm:prSet/>
      <dgm:spPr>
        <a:solidFill>
          <a:schemeClr val="accent1">
            <a:lumMod val="50000"/>
          </a:schemeClr>
        </a:solidFill>
      </dgm:spPr>
      <dgm:t>
        <a:bodyPr/>
        <a:lstStyle/>
        <a:p>
          <a:r>
            <a:rPr lang="en-US"/>
            <a:t>Implementation</a:t>
          </a:r>
          <a:endParaRPr lang="en-SG"/>
        </a:p>
      </dgm:t>
    </dgm:pt>
    <dgm:pt modelId="{4CF16DA1-93FC-4105-9DCA-AD425490CD6C}" type="parTrans" cxnId="{FB493F91-39B8-40D3-8D64-1DFCAB49E1F6}">
      <dgm:prSet/>
      <dgm:spPr/>
      <dgm:t>
        <a:bodyPr/>
        <a:lstStyle/>
        <a:p>
          <a:endParaRPr lang="en-SG"/>
        </a:p>
      </dgm:t>
    </dgm:pt>
    <dgm:pt modelId="{F043804D-1C31-4F7E-A591-5DE73C0DA593}" type="sibTrans" cxnId="{FB493F91-39B8-40D3-8D64-1DFCAB49E1F6}">
      <dgm:prSet/>
      <dgm:spPr/>
      <dgm:t>
        <a:bodyPr/>
        <a:lstStyle/>
        <a:p>
          <a:endParaRPr lang="en-SG"/>
        </a:p>
      </dgm:t>
    </dgm:pt>
    <dgm:pt modelId="{446A2446-8A53-4C2A-9FF8-5EFB03EE2EAF}">
      <dgm:prSet/>
      <dgm:spPr>
        <a:solidFill>
          <a:schemeClr val="accent1">
            <a:lumMod val="50000"/>
          </a:schemeClr>
        </a:solidFill>
      </dgm:spPr>
      <dgm:t>
        <a:bodyPr/>
        <a:lstStyle/>
        <a:p>
          <a:r>
            <a:rPr lang="en-US"/>
            <a:t>Analysis and Evaluation</a:t>
          </a:r>
          <a:endParaRPr lang="en-SG"/>
        </a:p>
      </dgm:t>
    </dgm:pt>
    <dgm:pt modelId="{3ED6A884-076A-4274-95A2-8F23AFAFB09E}" type="parTrans" cxnId="{C8957EB2-65B4-4710-B211-C86C8D8D8C9C}">
      <dgm:prSet/>
      <dgm:spPr/>
      <dgm:t>
        <a:bodyPr/>
        <a:lstStyle/>
        <a:p>
          <a:endParaRPr lang="en-SG"/>
        </a:p>
      </dgm:t>
    </dgm:pt>
    <dgm:pt modelId="{5AC26209-1293-4060-A7D0-718F0F59B0B9}" type="sibTrans" cxnId="{C8957EB2-65B4-4710-B211-C86C8D8D8C9C}">
      <dgm:prSet/>
      <dgm:spPr/>
      <dgm:t>
        <a:bodyPr/>
        <a:lstStyle/>
        <a:p>
          <a:endParaRPr lang="en-SG"/>
        </a:p>
      </dgm:t>
    </dgm:pt>
    <dgm:pt modelId="{865A4E97-8898-447C-A0B1-154B3F677A72}">
      <dgm:prSet/>
      <dgm:spPr>
        <a:solidFill>
          <a:schemeClr val="accent1">
            <a:lumMod val="50000"/>
          </a:schemeClr>
        </a:solidFill>
      </dgm:spPr>
      <dgm:t>
        <a:bodyPr/>
        <a:lstStyle/>
        <a:p>
          <a:r>
            <a:rPr lang="en-US"/>
            <a:t>References</a:t>
          </a:r>
          <a:endParaRPr lang="en-SG"/>
        </a:p>
      </dgm:t>
    </dgm:pt>
    <dgm:pt modelId="{F6B10CD6-CF91-4166-A1DF-348F0336D1A4}" type="parTrans" cxnId="{99C9E3B6-E3D5-4F84-A7C3-0424E23A4141}">
      <dgm:prSet/>
      <dgm:spPr/>
      <dgm:t>
        <a:bodyPr/>
        <a:lstStyle/>
        <a:p>
          <a:endParaRPr lang="en-SG"/>
        </a:p>
      </dgm:t>
    </dgm:pt>
    <dgm:pt modelId="{25AD2263-3168-48EE-BBDD-E68533CF1B0C}" type="sibTrans" cxnId="{99C9E3B6-E3D5-4F84-A7C3-0424E23A4141}">
      <dgm:prSet/>
      <dgm:spPr/>
      <dgm:t>
        <a:bodyPr/>
        <a:lstStyle/>
        <a:p>
          <a:endParaRPr lang="en-SG"/>
        </a:p>
      </dgm:t>
    </dgm:pt>
    <dgm:pt modelId="{D70890F0-7046-4836-9C9E-4E2B4050D4B0}">
      <dgm:prSet/>
      <dgm:spPr>
        <a:solidFill>
          <a:schemeClr val="accent1">
            <a:lumMod val="50000"/>
          </a:schemeClr>
        </a:solidFill>
      </dgm:spPr>
      <dgm:t>
        <a:bodyPr/>
        <a:lstStyle/>
        <a:p>
          <a:r>
            <a:rPr lang="en-US" dirty="0"/>
            <a:t>Objective</a:t>
          </a:r>
          <a:endParaRPr lang="en-SG" dirty="0"/>
        </a:p>
      </dgm:t>
    </dgm:pt>
    <dgm:pt modelId="{CA83D8CB-2384-4907-8C47-36CDF16A8DE0}" type="parTrans" cxnId="{C953C29F-BA47-4255-9146-A0DCAB99C37A}">
      <dgm:prSet/>
      <dgm:spPr/>
      <dgm:t>
        <a:bodyPr/>
        <a:lstStyle/>
        <a:p>
          <a:endParaRPr lang="en-SG"/>
        </a:p>
      </dgm:t>
    </dgm:pt>
    <dgm:pt modelId="{EE5B4862-6192-49E7-9323-6F85A8EEB6F2}" type="sibTrans" cxnId="{C953C29F-BA47-4255-9146-A0DCAB99C37A}">
      <dgm:prSet/>
      <dgm:spPr/>
      <dgm:t>
        <a:bodyPr/>
        <a:lstStyle/>
        <a:p>
          <a:endParaRPr lang="en-SG"/>
        </a:p>
      </dgm:t>
    </dgm:pt>
    <dgm:pt modelId="{AAB0E519-2199-44FC-8A46-98130DECEF64}" type="pres">
      <dgm:prSet presAssocID="{AD13645B-6146-4876-A372-6383BF9D22BA}" presName="linear" presStyleCnt="0">
        <dgm:presLayoutVars>
          <dgm:animLvl val="lvl"/>
          <dgm:resizeHandles val="exact"/>
        </dgm:presLayoutVars>
      </dgm:prSet>
      <dgm:spPr/>
    </dgm:pt>
    <dgm:pt modelId="{46022082-43FF-45A1-82CE-999EA83736E9}" type="pres">
      <dgm:prSet presAssocID="{2A8E1192-1A45-42F3-94DA-802C6658B88B}" presName="parentText" presStyleLbl="node1" presStyleIdx="0" presStyleCnt="7">
        <dgm:presLayoutVars>
          <dgm:chMax val="0"/>
          <dgm:bulletEnabled val="1"/>
        </dgm:presLayoutVars>
      </dgm:prSet>
      <dgm:spPr/>
    </dgm:pt>
    <dgm:pt modelId="{667A235D-A98E-406D-9D62-0B2A9B2761A2}" type="pres">
      <dgm:prSet presAssocID="{6F5FB70F-D9DC-47E1-817F-2616A7306E48}" presName="spacer" presStyleCnt="0"/>
      <dgm:spPr/>
    </dgm:pt>
    <dgm:pt modelId="{81FBA7AE-1752-41E4-B3C0-238DD5DCB611}" type="pres">
      <dgm:prSet presAssocID="{ABBBEA4F-8989-41D7-BED5-C54F236E34A4}" presName="parentText" presStyleLbl="node1" presStyleIdx="1" presStyleCnt="7">
        <dgm:presLayoutVars>
          <dgm:chMax val="0"/>
          <dgm:bulletEnabled val="1"/>
        </dgm:presLayoutVars>
      </dgm:prSet>
      <dgm:spPr/>
    </dgm:pt>
    <dgm:pt modelId="{B6D6D03C-66E9-4A55-B9A7-3423AA8B6BDE}" type="pres">
      <dgm:prSet presAssocID="{5840C60A-A2E4-4789-8A7D-8FBE7D807062}" presName="spacer" presStyleCnt="0"/>
      <dgm:spPr/>
    </dgm:pt>
    <dgm:pt modelId="{9E007367-801C-4AA0-92C4-AB83E10D207E}" type="pres">
      <dgm:prSet presAssocID="{D70890F0-7046-4836-9C9E-4E2B4050D4B0}" presName="parentText" presStyleLbl="node1" presStyleIdx="2" presStyleCnt="7">
        <dgm:presLayoutVars>
          <dgm:chMax val="0"/>
          <dgm:bulletEnabled val="1"/>
        </dgm:presLayoutVars>
      </dgm:prSet>
      <dgm:spPr/>
    </dgm:pt>
    <dgm:pt modelId="{667DF2D7-BE06-43E0-A0D9-DDB3414A6E15}" type="pres">
      <dgm:prSet presAssocID="{EE5B4862-6192-49E7-9323-6F85A8EEB6F2}" presName="spacer" presStyleCnt="0"/>
      <dgm:spPr/>
    </dgm:pt>
    <dgm:pt modelId="{C2E5FD8A-68E8-4135-AF73-8E3AB5F113D8}" type="pres">
      <dgm:prSet presAssocID="{D7BA6207-3BD4-40EE-98D2-509A801BFE36}" presName="parentText" presStyleLbl="node1" presStyleIdx="3" presStyleCnt="7">
        <dgm:presLayoutVars>
          <dgm:chMax val="0"/>
          <dgm:bulletEnabled val="1"/>
        </dgm:presLayoutVars>
      </dgm:prSet>
      <dgm:spPr/>
    </dgm:pt>
    <dgm:pt modelId="{D00D96B4-C654-4C35-A55B-7F33EDD77DCD}" type="pres">
      <dgm:prSet presAssocID="{97BF1434-8860-41D2-9331-3BEA5EA303B9}" presName="spacer" presStyleCnt="0"/>
      <dgm:spPr/>
    </dgm:pt>
    <dgm:pt modelId="{D218C751-F909-48BA-A619-4FE77AA02D8D}" type="pres">
      <dgm:prSet presAssocID="{B898DBBD-E0EC-4C62-A7EC-925C3CC6D2C1}" presName="parentText" presStyleLbl="node1" presStyleIdx="4" presStyleCnt="7">
        <dgm:presLayoutVars>
          <dgm:chMax val="0"/>
          <dgm:bulletEnabled val="1"/>
        </dgm:presLayoutVars>
      </dgm:prSet>
      <dgm:spPr/>
    </dgm:pt>
    <dgm:pt modelId="{28D57E2D-3400-4326-8D38-3F6324BC343E}" type="pres">
      <dgm:prSet presAssocID="{F043804D-1C31-4F7E-A591-5DE73C0DA593}" presName="spacer" presStyleCnt="0"/>
      <dgm:spPr/>
    </dgm:pt>
    <dgm:pt modelId="{F624E4A8-9708-45A2-9881-0951B50DD63D}" type="pres">
      <dgm:prSet presAssocID="{446A2446-8A53-4C2A-9FF8-5EFB03EE2EAF}" presName="parentText" presStyleLbl="node1" presStyleIdx="5" presStyleCnt="7">
        <dgm:presLayoutVars>
          <dgm:chMax val="0"/>
          <dgm:bulletEnabled val="1"/>
        </dgm:presLayoutVars>
      </dgm:prSet>
      <dgm:spPr/>
    </dgm:pt>
    <dgm:pt modelId="{A34F72EF-189A-49FE-8094-CF6B857D6A86}" type="pres">
      <dgm:prSet presAssocID="{5AC26209-1293-4060-A7D0-718F0F59B0B9}" presName="spacer" presStyleCnt="0"/>
      <dgm:spPr/>
    </dgm:pt>
    <dgm:pt modelId="{4153A784-1C08-471E-B4BE-44D433541FD7}" type="pres">
      <dgm:prSet presAssocID="{865A4E97-8898-447C-A0B1-154B3F677A72}" presName="parentText" presStyleLbl="node1" presStyleIdx="6" presStyleCnt="7">
        <dgm:presLayoutVars>
          <dgm:chMax val="0"/>
          <dgm:bulletEnabled val="1"/>
        </dgm:presLayoutVars>
      </dgm:prSet>
      <dgm:spPr/>
    </dgm:pt>
  </dgm:ptLst>
  <dgm:cxnLst>
    <dgm:cxn modelId="{C696B016-003F-4186-B055-075EC7C4450B}" type="presOf" srcId="{446A2446-8A53-4C2A-9FF8-5EFB03EE2EAF}" destId="{F624E4A8-9708-45A2-9881-0951B50DD63D}" srcOrd="0" destOrd="0" presId="urn:microsoft.com/office/officeart/2005/8/layout/vList2"/>
    <dgm:cxn modelId="{F4757A1C-D53E-43AA-932D-299C3824DF29}" srcId="{AD13645B-6146-4876-A372-6383BF9D22BA}" destId="{2A8E1192-1A45-42F3-94DA-802C6658B88B}" srcOrd="0" destOrd="0" parTransId="{E6553FF0-3A92-42B0-A88E-4B7EA8B46E9C}" sibTransId="{6F5FB70F-D9DC-47E1-817F-2616A7306E48}"/>
    <dgm:cxn modelId="{EA183449-04E0-4212-BF68-8168F80CC192}" type="presOf" srcId="{D7BA6207-3BD4-40EE-98D2-509A801BFE36}" destId="{C2E5FD8A-68E8-4135-AF73-8E3AB5F113D8}" srcOrd="0" destOrd="0" presId="urn:microsoft.com/office/officeart/2005/8/layout/vList2"/>
    <dgm:cxn modelId="{243C2B71-D831-4616-8966-DADDED3B8F6D}" type="presOf" srcId="{ABBBEA4F-8989-41D7-BED5-C54F236E34A4}" destId="{81FBA7AE-1752-41E4-B3C0-238DD5DCB611}" srcOrd="0" destOrd="0" presId="urn:microsoft.com/office/officeart/2005/8/layout/vList2"/>
    <dgm:cxn modelId="{F0446A53-4D47-40C5-A766-F402A472B344}" type="presOf" srcId="{865A4E97-8898-447C-A0B1-154B3F677A72}" destId="{4153A784-1C08-471E-B4BE-44D433541FD7}" srcOrd="0" destOrd="0" presId="urn:microsoft.com/office/officeart/2005/8/layout/vList2"/>
    <dgm:cxn modelId="{A7256F76-F0CC-402B-B5A3-B3EFBF73911B}" srcId="{AD13645B-6146-4876-A372-6383BF9D22BA}" destId="{ABBBEA4F-8989-41D7-BED5-C54F236E34A4}" srcOrd="1" destOrd="0" parTransId="{9E01C2C0-3FA5-4A12-B274-124317FA7F14}" sibTransId="{5840C60A-A2E4-4789-8A7D-8FBE7D807062}"/>
    <dgm:cxn modelId="{277CDC58-DA7E-49FB-AE9B-14BFDC48F113}" type="presOf" srcId="{2A8E1192-1A45-42F3-94DA-802C6658B88B}" destId="{46022082-43FF-45A1-82CE-999EA83736E9}" srcOrd="0" destOrd="0" presId="urn:microsoft.com/office/officeart/2005/8/layout/vList2"/>
    <dgm:cxn modelId="{4B7C5359-F20D-4BD1-A44E-7E6B05A097DC}" type="presOf" srcId="{D70890F0-7046-4836-9C9E-4E2B4050D4B0}" destId="{9E007367-801C-4AA0-92C4-AB83E10D207E}" srcOrd="0" destOrd="0" presId="urn:microsoft.com/office/officeart/2005/8/layout/vList2"/>
    <dgm:cxn modelId="{CB9D7D7A-7C27-4970-9C9B-6C938EE45B3F}" type="presOf" srcId="{AD13645B-6146-4876-A372-6383BF9D22BA}" destId="{AAB0E519-2199-44FC-8A46-98130DECEF64}" srcOrd="0" destOrd="0" presId="urn:microsoft.com/office/officeart/2005/8/layout/vList2"/>
    <dgm:cxn modelId="{FB493F91-39B8-40D3-8D64-1DFCAB49E1F6}" srcId="{AD13645B-6146-4876-A372-6383BF9D22BA}" destId="{B898DBBD-E0EC-4C62-A7EC-925C3CC6D2C1}" srcOrd="4" destOrd="0" parTransId="{4CF16DA1-93FC-4105-9DCA-AD425490CD6C}" sibTransId="{F043804D-1C31-4F7E-A591-5DE73C0DA593}"/>
    <dgm:cxn modelId="{C953C29F-BA47-4255-9146-A0DCAB99C37A}" srcId="{AD13645B-6146-4876-A372-6383BF9D22BA}" destId="{D70890F0-7046-4836-9C9E-4E2B4050D4B0}" srcOrd="2" destOrd="0" parTransId="{CA83D8CB-2384-4907-8C47-36CDF16A8DE0}" sibTransId="{EE5B4862-6192-49E7-9323-6F85A8EEB6F2}"/>
    <dgm:cxn modelId="{1A2F13AC-FD3A-4F88-BC46-D50333A0ECA4}" srcId="{AD13645B-6146-4876-A372-6383BF9D22BA}" destId="{D7BA6207-3BD4-40EE-98D2-509A801BFE36}" srcOrd="3" destOrd="0" parTransId="{3F786004-AA29-4A1C-862E-260669076951}" sibTransId="{97BF1434-8860-41D2-9331-3BEA5EA303B9}"/>
    <dgm:cxn modelId="{C8957EB2-65B4-4710-B211-C86C8D8D8C9C}" srcId="{AD13645B-6146-4876-A372-6383BF9D22BA}" destId="{446A2446-8A53-4C2A-9FF8-5EFB03EE2EAF}" srcOrd="5" destOrd="0" parTransId="{3ED6A884-076A-4274-95A2-8F23AFAFB09E}" sibTransId="{5AC26209-1293-4060-A7D0-718F0F59B0B9}"/>
    <dgm:cxn modelId="{99C9E3B6-E3D5-4F84-A7C3-0424E23A4141}" srcId="{AD13645B-6146-4876-A372-6383BF9D22BA}" destId="{865A4E97-8898-447C-A0B1-154B3F677A72}" srcOrd="6" destOrd="0" parTransId="{F6B10CD6-CF91-4166-A1DF-348F0336D1A4}" sibTransId="{25AD2263-3168-48EE-BBDD-E68533CF1B0C}"/>
    <dgm:cxn modelId="{FE2C6EEC-7075-48A2-A2E3-624401708B5F}" type="presOf" srcId="{B898DBBD-E0EC-4C62-A7EC-925C3CC6D2C1}" destId="{D218C751-F909-48BA-A619-4FE77AA02D8D}" srcOrd="0" destOrd="0" presId="urn:microsoft.com/office/officeart/2005/8/layout/vList2"/>
    <dgm:cxn modelId="{2B097D86-5AB1-4D1D-B7D2-AD6D5B89214E}" type="presParOf" srcId="{AAB0E519-2199-44FC-8A46-98130DECEF64}" destId="{46022082-43FF-45A1-82CE-999EA83736E9}" srcOrd="0" destOrd="0" presId="urn:microsoft.com/office/officeart/2005/8/layout/vList2"/>
    <dgm:cxn modelId="{B14CC6E0-7729-49B4-8616-23E12BE3E8D5}" type="presParOf" srcId="{AAB0E519-2199-44FC-8A46-98130DECEF64}" destId="{667A235D-A98E-406D-9D62-0B2A9B2761A2}" srcOrd="1" destOrd="0" presId="urn:microsoft.com/office/officeart/2005/8/layout/vList2"/>
    <dgm:cxn modelId="{6ED2C579-66B1-458C-917F-1B15F3F725BB}" type="presParOf" srcId="{AAB0E519-2199-44FC-8A46-98130DECEF64}" destId="{81FBA7AE-1752-41E4-B3C0-238DD5DCB611}" srcOrd="2" destOrd="0" presId="urn:microsoft.com/office/officeart/2005/8/layout/vList2"/>
    <dgm:cxn modelId="{786DA02F-C354-47D8-9DC7-C7EB0328900A}" type="presParOf" srcId="{AAB0E519-2199-44FC-8A46-98130DECEF64}" destId="{B6D6D03C-66E9-4A55-B9A7-3423AA8B6BDE}" srcOrd="3" destOrd="0" presId="urn:microsoft.com/office/officeart/2005/8/layout/vList2"/>
    <dgm:cxn modelId="{BE07192F-D6D3-4CED-96A8-3E7CFE84E919}" type="presParOf" srcId="{AAB0E519-2199-44FC-8A46-98130DECEF64}" destId="{9E007367-801C-4AA0-92C4-AB83E10D207E}" srcOrd="4" destOrd="0" presId="urn:microsoft.com/office/officeart/2005/8/layout/vList2"/>
    <dgm:cxn modelId="{0895BEB2-33B1-4E0D-A9A1-1EA0B844CA0C}" type="presParOf" srcId="{AAB0E519-2199-44FC-8A46-98130DECEF64}" destId="{667DF2D7-BE06-43E0-A0D9-DDB3414A6E15}" srcOrd="5" destOrd="0" presId="urn:microsoft.com/office/officeart/2005/8/layout/vList2"/>
    <dgm:cxn modelId="{E94AD13F-99A7-4210-B879-B176B508F0BC}" type="presParOf" srcId="{AAB0E519-2199-44FC-8A46-98130DECEF64}" destId="{C2E5FD8A-68E8-4135-AF73-8E3AB5F113D8}" srcOrd="6" destOrd="0" presId="urn:microsoft.com/office/officeart/2005/8/layout/vList2"/>
    <dgm:cxn modelId="{D07C99A5-F1A4-4CE4-9023-67B920814A5C}" type="presParOf" srcId="{AAB0E519-2199-44FC-8A46-98130DECEF64}" destId="{D00D96B4-C654-4C35-A55B-7F33EDD77DCD}" srcOrd="7" destOrd="0" presId="urn:microsoft.com/office/officeart/2005/8/layout/vList2"/>
    <dgm:cxn modelId="{52793EC2-20BB-428A-A91A-B23C9DEFF5AA}" type="presParOf" srcId="{AAB0E519-2199-44FC-8A46-98130DECEF64}" destId="{D218C751-F909-48BA-A619-4FE77AA02D8D}" srcOrd="8" destOrd="0" presId="urn:microsoft.com/office/officeart/2005/8/layout/vList2"/>
    <dgm:cxn modelId="{9374FD53-BEB0-46B5-892A-6FB0B841E622}" type="presParOf" srcId="{AAB0E519-2199-44FC-8A46-98130DECEF64}" destId="{28D57E2D-3400-4326-8D38-3F6324BC343E}" srcOrd="9" destOrd="0" presId="urn:microsoft.com/office/officeart/2005/8/layout/vList2"/>
    <dgm:cxn modelId="{BE186FD3-E631-4F16-A037-D583A68B5669}" type="presParOf" srcId="{AAB0E519-2199-44FC-8A46-98130DECEF64}" destId="{F624E4A8-9708-45A2-9881-0951B50DD63D}" srcOrd="10" destOrd="0" presId="urn:microsoft.com/office/officeart/2005/8/layout/vList2"/>
    <dgm:cxn modelId="{EC5421F3-D1B3-4906-80E8-2BA00C476FD0}" type="presParOf" srcId="{AAB0E519-2199-44FC-8A46-98130DECEF64}" destId="{A34F72EF-189A-49FE-8094-CF6B857D6A86}" srcOrd="11" destOrd="0" presId="urn:microsoft.com/office/officeart/2005/8/layout/vList2"/>
    <dgm:cxn modelId="{304F2C23-356A-496C-B9DF-97355216F179}" type="presParOf" srcId="{AAB0E519-2199-44FC-8A46-98130DECEF64}" destId="{4153A784-1C08-471E-B4BE-44D433541FD7}"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6E4BD8D-95C7-461B-80DE-72B36672244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SG"/>
        </a:p>
      </dgm:t>
    </dgm:pt>
    <dgm:pt modelId="{E07CB487-971E-4C5B-A025-95351ECADE9F}">
      <dgm:prSet phldrT="[Text]"/>
      <dgm:spPr>
        <a:solidFill>
          <a:schemeClr val="accent2">
            <a:lumMod val="50000"/>
          </a:schemeClr>
        </a:solidFill>
      </dgm:spPr>
      <dgm:t>
        <a:bodyPr/>
        <a:lstStyle/>
        <a:p>
          <a:r>
            <a:rPr lang="en-US" b="0" i="0" dirty="0"/>
            <a:t>Developing a mathematical model of the system by understanding various physical properties of the pendulum.</a:t>
          </a:r>
          <a:endParaRPr lang="en-SG" dirty="0"/>
        </a:p>
      </dgm:t>
    </dgm:pt>
    <dgm:pt modelId="{4E691602-8186-47C2-841A-E6D3E53E3B23}" type="parTrans" cxnId="{F3929DF9-88D2-489D-AC45-E21C477CF9AB}">
      <dgm:prSet/>
      <dgm:spPr/>
      <dgm:t>
        <a:bodyPr/>
        <a:lstStyle/>
        <a:p>
          <a:endParaRPr lang="en-SG"/>
        </a:p>
      </dgm:t>
    </dgm:pt>
    <dgm:pt modelId="{9238F0EA-3E7A-4ED4-9782-E756B392503A}" type="sibTrans" cxnId="{F3929DF9-88D2-489D-AC45-E21C477CF9AB}">
      <dgm:prSet/>
      <dgm:spPr/>
      <dgm:t>
        <a:bodyPr/>
        <a:lstStyle/>
        <a:p>
          <a:endParaRPr lang="en-SG"/>
        </a:p>
      </dgm:t>
    </dgm:pt>
    <dgm:pt modelId="{95056BBE-E3E6-40B0-9557-8C04A5552D13}">
      <dgm:prSet phldrT="[Text]"/>
      <dgm:spPr>
        <a:solidFill>
          <a:schemeClr val="accent2">
            <a:lumMod val="50000"/>
          </a:schemeClr>
        </a:solidFill>
      </dgm:spPr>
      <dgm:t>
        <a:bodyPr/>
        <a:lstStyle/>
        <a:p>
          <a:r>
            <a:rPr lang="en-US" b="0" i="0" dirty="0"/>
            <a:t>Selecting an appropriate control strategy (for example PID control, LQR Control) for achieving the control objectives.  In our project PID mechanism is implemented.</a:t>
          </a:r>
          <a:endParaRPr lang="en-SG" dirty="0"/>
        </a:p>
      </dgm:t>
    </dgm:pt>
    <dgm:pt modelId="{F8385534-327B-4BB8-9986-23BC2C99B366}" type="parTrans" cxnId="{022D88D2-6076-4186-BFFC-4220C46EF53E}">
      <dgm:prSet/>
      <dgm:spPr/>
      <dgm:t>
        <a:bodyPr/>
        <a:lstStyle/>
        <a:p>
          <a:endParaRPr lang="en-SG"/>
        </a:p>
      </dgm:t>
    </dgm:pt>
    <dgm:pt modelId="{4FB74369-8F65-4F61-8DCB-48A22CF3A88C}" type="sibTrans" cxnId="{022D88D2-6076-4186-BFFC-4220C46EF53E}">
      <dgm:prSet/>
      <dgm:spPr/>
      <dgm:t>
        <a:bodyPr/>
        <a:lstStyle/>
        <a:p>
          <a:endParaRPr lang="en-SG"/>
        </a:p>
      </dgm:t>
    </dgm:pt>
    <dgm:pt modelId="{9CA2ACE8-62B4-40F3-B8B5-D0F1A7F34CA9}">
      <dgm:prSet phldrT="[Text]"/>
      <dgm:spPr>
        <a:solidFill>
          <a:schemeClr val="accent2">
            <a:lumMod val="50000"/>
          </a:schemeClr>
        </a:solidFill>
      </dgm:spPr>
      <dgm:t>
        <a:bodyPr/>
        <a:lstStyle/>
        <a:p>
          <a:r>
            <a:rPr lang="en-US" b="0" i="0" dirty="0"/>
            <a:t>Determining the sensors and actuators needed for our system. In this case, sensors to measure the pendulum's angle and angular velocity and actuators to control the reaction wheel's speed were needed.</a:t>
          </a:r>
          <a:endParaRPr lang="en-SG" dirty="0"/>
        </a:p>
      </dgm:t>
    </dgm:pt>
    <dgm:pt modelId="{358B14EF-391F-4617-B8EF-EDDD0C1CCB8D}" type="parTrans" cxnId="{3385A636-154D-4207-A4CE-31B00545FCE2}">
      <dgm:prSet/>
      <dgm:spPr/>
      <dgm:t>
        <a:bodyPr/>
        <a:lstStyle/>
        <a:p>
          <a:endParaRPr lang="en-SG"/>
        </a:p>
      </dgm:t>
    </dgm:pt>
    <dgm:pt modelId="{3D01F62B-287C-440E-A720-EA21174BFA07}" type="sibTrans" cxnId="{3385A636-154D-4207-A4CE-31B00545FCE2}">
      <dgm:prSet/>
      <dgm:spPr/>
      <dgm:t>
        <a:bodyPr/>
        <a:lstStyle/>
        <a:p>
          <a:endParaRPr lang="en-SG"/>
        </a:p>
      </dgm:t>
    </dgm:pt>
    <dgm:pt modelId="{B25420B3-F5A3-4F3A-9644-D1A10FECE801}">
      <dgm:prSet phldrT="[Text]"/>
      <dgm:spPr>
        <a:solidFill>
          <a:schemeClr val="accent2">
            <a:lumMod val="50000"/>
          </a:schemeClr>
        </a:solidFill>
      </dgm:spPr>
      <dgm:t>
        <a:bodyPr/>
        <a:lstStyle/>
        <a:p>
          <a:r>
            <a:rPr lang="en-US" b="0" i="0" dirty="0"/>
            <a:t>Noise and external disturbances may affect the system's performance.  In this project control system was designed having an aim to handle these disturbances and maintain stability.</a:t>
          </a:r>
          <a:endParaRPr lang="en-SG" dirty="0"/>
        </a:p>
      </dgm:t>
    </dgm:pt>
    <dgm:pt modelId="{8A37C840-45AE-4F33-82D5-DB3FB8E4FCE2}" type="parTrans" cxnId="{0BDD1345-18B5-48F9-B14C-FAEFB068EC16}">
      <dgm:prSet/>
      <dgm:spPr/>
      <dgm:t>
        <a:bodyPr/>
        <a:lstStyle/>
        <a:p>
          <a:endParaRPr lang="en-SG"/>
        </a:p>
      </dgm:t>
    </dgm:pt>
    <dgm:pt modelId="{B1C5EEFF-7443-446D-A13F-1E4FC0D46C1B}" type="sibTrans" cxnId="{0BDD1345-18B5-48F9-B14C-FAEFB068EC16}">
      <dgm:prSet/>
      <dgm:spPr/>
      <dgm:t>
        <a:bodyPr/>
        <a:lstStyle/>
        <a:p>
          <a:endParaRPr lang="en-SG"/>
        </a:p>
      </dgm:t>
    </dgm:pt>
    <dgm:pt modelId="{A1710D77-A7A7-4CD5-9F64-65602F956246}">
      <dgm:prSet phldrT="[Text]"/>
      <dgm:spPr>
        <a:solidFill>
          <a:schemeClr val="accent2">
            <a:lumMod val="50000"/>
          </a:schemeClr>
        </a:solidFill>
      </dgm:spPr>
      <dgm:t>
        <a:bodyPr/>
        <a:lstStyle/>
        <a:p>
          <a:r>
            <a:rPr lang="en-US" b="0" i="0" dirty="0"/>
            <a:t>To improve the system's performance, the system was continuously tuned and optimized by adjusting control gains, implementing anti-windup mechanisms, or using adaptive control techniques.</a:t>
          </a:r>
          <a:endParaRPr lang="en-SG" dirty="0"/>
        </a:p>
      </dgm:t>
    </dgm:pt>
    <dgm:pt modelId="{0C8F1451-A6DB-4DE6-B71E-F9913672419E}" type="parTrans" cxnId="{FB67D6F4-BC56-4369-B190-041B9217D09E}">
      <dgm:prSet/>
      <dgm:spPr/>
      <dgm:t>
        <a:bodyPr/>
        <a:lstStyle/>
        <a:p>
          <a:endParaRPr lang="en-SG"/>
        </a:p>
      </dgm:t>
    </dgm:pt>
    <dgm:pt modelId="{06124CE7-D920-4917-BFA6-EFB137A0C635}" type="sibTrans" cxnId="{FB67D6F4-BC56-4369-B190-041B9217D09E}">
      <dgm:prSet/>
      <dgm:spPr/>
      <dgm:t>
        <a:bodyPr/>
        <a:lstStyle/>
        <a:p>
          <a:endParaRPr lang="en-SG"/>
        </a:p>
      </dgm:t>
    </dgm:pt>
    <dgm:pt modelId="{DDFE8366-7FB6-4F6B-B41E-1AA0E7BB46BC}" type="pres">
      <dgm:prSet presAssocID="{66E4BD8D-95C7-461B-80DE-72B366722442}" presName="diagram" presStyleCnt="0">
        <dgm:presLayoutVars>
          <dgm:dir/>
          <dgm:resizeHandles val="exact"/>
        </dgm:presLayoutVars>
      </dgm:prSet>
      <dgm:spPr/>
    </dgm:pt>
    <dgm:pt modelId="{C890A1D1-7F9F-43BB-9391-8DB3AA553DF9}" type="pres">
      <dgm:prSet presAssocID="{E07CB487-971E-4C5B-A025-95351ECADE9F}" presName="node" presStyleLbl="node1" presStyleIdx="0" presStyleCnt="5">
        <dgm:presLayoutVars>
          <dgm:bulletEnabled val="1"/>
        </dgm:presLayoutVars>
      </dgm:prSet>
      <dgm:spPr/>
    </dgm:pt>
    <dgm:pt modelId="{3825D077-7E4A-4D9C-9FF8-148FF24651D2}" type="pres">
      <dgm:prSet presAssocID="{9238F0EA-3E7A-4ED4-9782-E756B392503A}" presName="sibTrans" presStyleCnt="0"/>
      <dgm:spPr/>
    </dgm:pt>
    <dgm:pt modelId="{B8E42637-2F2E-4745-B135-73DCC539A848}" type="pres">
      <dgm:prSet presAssocID="{95056BBE-E3E6-40B0-9557-8C04A5552D13}" presName="node" presStyleLbl="node1" presStyleIdx="1" presStyleCnt="5">
        <dgm:presLayoutVars>
          <dgm:bulletEnabled val="1"/>
        </dgm:presLayoutVars>
      </dgm:prSet>
      <dgm:spPr/>
    </dgm:pt>
    <dgm:pt modelId="{CDCE7BAA-1EC0-4B4E-AC68-895952EB6CEF}" type="pres">
      <dgm:prSet presAssocID="{4FB74369-8F65-4F61-8DCB-48A22CF3A88C}" presName="sibTrans" presStyleCnt="0"/>
      <dgm:spPr/>
    </dgm:pt>
    <dgm:pt modelId="{378EB08A-7EB1-4878-9775-1B2AE4F72799}" type="pres">
      <dgm:prSet presAssocID="{9CA2ACE8-62B4-40F3-B8B5-D0F1A7F34CA9}" presName="node" presStyleLbl="node1" presStyleIdx="2" presStyleCnt="5">
        <dgm:presLayoutVars>
          <dgm:bulletEnabled val="1"/>
        </dgm:presLayoutVars>
      </dgm:prSet>
      <dgm:spPr/>
    </dgm:pt>
    <dgm:pt modelId="{2EB2AFE4-51CE-4C5E-BFE4-5DCBF5186F3B}" type="pres">
      <dgm:prSet presAssocID="{3D01F62B-287C-440E-A720-EA21174BFA07}" presName="sibTrans" presStyleCnt="0"/>
      <dgm:spPr/>
    </dgm:pt>
    <dgm:pt modelId="{6BCC9E16-DE01-422F-84CD-DB195A281822}" type="pres">
      <dgm:prSet presAssocID="{B25420B3-F5A3-4F3A-9644-D1A10FECE801}" presName="node" presStyleLbl="node1" presStyleIdx="3" presStyleCnt="5">
        <dgm:presLayoutVars>
          <dgm:bulletEnabled val="1"/>
        </dgm:presLayoutVars>
      </dgm:prSet>
      <dgm:spPr/>
    </dgm:pt>
    <dgm:pt modelId="{7AC02018-C171-4C29-8F4D-8D86B1F4C3FB}" type="pres">
      <dgm:prSet presAssocID="{B1C5EEFF-7443-446D-A13F-1E4FC0D46C1B}" presName="sibTrans" presStyleCnt="0"/>
      <dgm:spPr/>
    </dgm:pt>
    <dgm:pt modelId="{7DB0259A-BBEC-4AA6-B6E2-17C255FB455A}" type="pres">
      <dgm:prSet presAssocID="{A1710D77-A7A7-4CD5-9F64-65602F956246}" presName="node" presStyleLbl="node1" presStyleIdx="4" presStyleCnt="5">
        <dgm:presLayoutVars>
          <dgm:bulletEnabled val="1"/>
        </dgm:presLayoutVars>
      </dgm:prSet>
      <dgm:spPr/>
    </dgm:pt>
  </dgm:ptLst>
  <dgm:cxnLst>
    <dgm:cxn modelId="{FA4B3124-5A0D-4475-A07D-867FB15E98FB}" type="presOf" srcId="{66E4BD8D-95C7-461B-80DE-72B366722442}" destId="{DDFE8366-7FB6-4F6B-B41E-1AA0E7BB46BC}" srcOrd="0" destOrd="0" presId="urn:microsoft.com/office/officeart/2005/8/layout/default"/>
    <dgm:cxn modelId="{3385A636-154D-4207-A4CE-31B00545FCE2}" srcId="{66E4BD8D-95C7-461B-80DE-72B366722442}" destId="{9CA2ACE8-62B4-40F3-B8B5-D0F1A7F34CA9}" srcOrd="2" destOrd="0" parTransId="{358B14EF-391F-4617-B8EF-EDDD0C1CCB8D}" sibTransId="{3D01F62B-287C-440E-A720-EA21174BFA07}"/>
    <dgm:cxn modelId="{0BDD1345-18B5-48F9-B14C-FAEFB068EC16}" srcId="{66E4BD8D-95C7-461B-80DE-72B366722442}" destId="{B25420B3-F5A3-4F3A-9644-D1A10FECE801}" srcOrd="3" destOrd="0" parTransId="{8A37C840-45AE-4F33-82D5-DB3FB8E4FCE2}" sibTransId="{B1C5EEFF-7443-446D-A13F-1E4FC0D46C1B}"/>
    <dgm:cxn modelId="{09DD375A-1394-4A53-8F57-FA2385DF218A}" type="presOf" srcId="{9CA2ACE8-62B4-40F3-B8B5-D0F1A7F34CA9}" destId="{378EB08A-7EB1-4878-9775-1B2AE4F72799}" srcOrd="0" destOrd="0" presId="urn:microsoft.com/office/officeart/2005/8/layout/default"/>
    <dgm:cxn modelId="{B8E7EF7B-CDB1-46F3-96A6-A981E0854AEC}" type="presOf" srcId="{A1710D77-A7A7-4CD5-9F64-65602F956246}" destId="{7DB0259A-BBEC-4AA6-B6E2-17C255FB455A}" srcOrd="0" destOrd="0" presId="urn:microsoft.com/office/officeart/2005/8/layout/default"/>
    <dgm:cxn modelId="{9F73D97C-FEFB-4605-B502-A0CB812E15E0}" type="presOf" srcId="{B25420B3-F5A3-4F3A-9644-D1A10FECE801}" destId="{6BCC9E16-DE01-422F-84CD-DB195A281822}" srcOrd="0" destOrd="0" presId="urn:microsoft.com/office/officeart/2005/8/layout/default"/>
    <dgm:cxn modelId="{A4028194-9212-441F-B100-4283CF6FE99B}" type="presOf" srcId="{E07CB487-971E-4C5B-A025-95351ECADE9F}" destId="{C890A1D1-7F9F-43BB-9391-8DB3AA553DF9}" srcOrd="0" destOrd="0" presId="urn:microsoft.com/office/officeart/2005/8/layout/default"/>
    <dgm:cxn modelId="{859B29B8-E418-44D2-81CB-2BC3251C7686}" type="presOf" srcId="{95056BBE-E3E6-40B0-9557-8C04A5552D13}" destId="{B8E42637-2F2E-4745-B135-73DCC539A848}" srcOrd="0" destOrd="0" presId="urn:microsoft.com/office/officeart/2005/8/layout/default"/>
    <dgm:cxn modelId="{022D88D2-6076-4186-BFFC-4220C46EF53E}" srcId="{66E4BD8D-95C7-461B-80DE-72B366722442}" destId="{95056BBE-E3E6-40B0-9557-8C04A5552D13}" srcOrd="1" destOrd="0" parTransId="{F8385534-327B-4BB8-9986-23BC2C99B366}" sibTransId="{4FB74369-8F65-4F61-8DCB-48A22CF3A88C}"/>
    <dgm:cxn modelId="{FB67D6F4-BC56-4369-B190-041B9217D09E}" srcId="{66E4BD8D-95C7-461B-80DE-72B366722442}" destId="{A1710D77-A7A7-4CD5-9F64-65602F956246}" srcOrd="4" destOrd="0" parTransId="{0C8F1451-A6DB-4DE6-B71E-F9913672419E}" sibTransId="{06124CE7-D920-4917-BFA6-EFB137A0C635}"/>
    <dgm:cxn modelId="{F3929DF9-88D2-489D-AC45-E21C477CF9AB}" srcId="{66E4BD8D-95C7-461B-80DE-72B366722442}" destId="{E07CB487-971E-4C5B-A025-95351ECADE9F}" srcOrd="0" destOrd="0" parTransId="{4E691602-8186-47C2-841A-E6D3E53E3B23}" sibTransId="{9238F0EA-3E7A-4ED4-9782-E756B392503A}"/>
    <dgm:cxn modelId="{16257466-89BE-4453-A37D-16FD22ABD845}" type="presParOf" srcId="{DDFE8366-7FB6-4F6B-B41E-1AA0E7BB46BC}" destId="{C890A1D1-7F9F-43BB-9391-8DB3AA553DF9}" srcOrd="0" destOrd="0" presId="urn:microsoft.com/office/officeart/2005/8/layout/default"/>
    <dgm:cxn modelId="{2665540E-81CD-4FAD-BC0E-93F798DB70B0}" type="presParOf" srcId="{DDFE8366-7FB6-4F6B-B41E-1AA0E7BB46BC}" destId="{3825D077-7E4A-4D9C-9FF8-148FF24651D2}" srcOrd="1" destOrd="0" presId="urn:microsoft.com/office/officeart/2005/8/layout/default"/>
    <dgm:cxn modelId="{3A6B4692-B109-4AB4-9D3B-1C59C87F2692}" type="presParOf" srcId="{DDFE8366-7FB6-4F6B-B41E-1AA0E7BB46BC}" destId="{B8E42637-2F2E-4745-B135-73DCC539A848}" srcOrd="2" destOrd="0" presId="urn:microsoft.com/office/officeart/2005/8/layout/default"/>
    <dgm:cxn modelId="{3D4242A3-310F-4D09-870C-76C93D8D3B26}" type="presParOf" srcId="{DDFE8366-7FB6-4F6B-B41E-1AA0E7BB46BC}" destId="{CDCE7BAA-1EC0-4B4E-AC68-895952EB6CEF}" srcOrd="3" destOrd="0" presId="urn:microsoft.com/office/officeart/2005/8/layout/default"/>
    <dgm:cxn modelId="{5F9A07D1-3DBF-44C1-BE0F-61609168B565}" type="presParOf" srcId="{DDFE8366-7FB6-4F6B-B41E-1AA0E7BB46BC}" destId="{378EB08A-7EB1-4878-9775-1B2AE4F72799}" srcOrd="4" destOrd="0" presId="urn:microsoft.com/office/officeart/2005/8/layout/default"/>
    <dgm:cxn modelId="{DE8B38DF-1B31-48BC-8FAD-3C5DA730A0FC}" type="presParOf" srcId="{DDFE8366-7FB6-4F6B-B41E-1AA0E7BB46BC}" destId="{2EB2AFE4-51CE-4C5E-BFE4-5DCBF5186F3B}" srcOrd="5" destOrd="0" presId="urn:microsoft.com/office/officeart/2005/8/layout/default"/>
    <dgm:cxn modelId="{D88FB144-AC6D-4A02-AE3E-5F3962BB66A9}" type="presParOf" srcId="{DDFE8366-7FB6-4F6B-B41E-1AA0E7BB46BC}" destId="{6BCC9E16-DE01-422F-84CD-DB195A281822}" srcOrd="6" destOrd="0" presId="urn:microsoft.com/office/officeart/2005/8/layout/default"/>
    <dgm:cxn modelId="{B2D6B3A6-FC7C-462B-BD65-2BC668DE8544}" type="presParOf" srcId="{DDFE8366-7FB6-4F6B-B41E-1AA0E7BB46BC}" destId="{7AC02018-C171-4C29-8F4D-8D86B1F4C3FB}" srcOrd="7" destOrd="0" presId="urn:microsoft.com/office/officeart/2005/8/layout/default"/>
    <dgm:cxn modelId="{CE049FFC-3A29-4A61-8173-1F26D0DFA0DE}" type="presParOf" srcId="{DDFE8366-7FB6-4F6B-B41E-1AA0E7BB46BC}" destId="{7DB0259A-BBEC-4AA6-B6E2-17C255FB455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D91969-618F-4A55-BCD0-F6FB4CA5D8E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SG"/>
        </a:p>
      </dgm:t>
    </dgm:pt>
    <dgm:pt modelId="{E5A67DEF-4EF6-4B79-85D0-67BE4873D61E}">
      <dgm:prSet phldrT="[Text]"/>
      <dgm:spPr/>
      <dgm:t>
        <a:bodyPr/>
        <a:lstStyle/>
        <a:p>
          <a:r>
            <a:rPr lang="en-US" dirty="0"/>
            <a:t>Position Sensing by IMU</a:t>
          </a:r>
          <a:endParaRPr lang="en-SG" dirty="0"/>
        </a:p>
      </dgm:t>
    </dgm:pt>
    <dgm:pt modelId="{5BFC7056-86B0-4DD6-A9C2-E78D6067974B}" type="parTrans" cxnId="{F9CDC09E-250E-4A28-9637-66881DBEC958}">
      <dgm:prSet/>
      <dgm:spPr/>
      <dgm:t>
        <a:bodyPr/>
        <a:lstStyle/>
        <a:p>
          <a:endParaRPr lang="en-SG"/>
        </a:p>
      </dgm:t>
    </dgm:pt>
    <dgm:pt modelId="{2689F3B3-BF75-487D-B96D-C6F98FB6A165}" type="sibTrans" cxnId="{F9CDC09E-250E-4A28-9637-66881DBEC958}">
      <dgm:prSet/>
      <dgm:spPr/>
      <dgm:t>
        <a:bodyPr/>
        <a:lstStyle/>
        <a:p>
          <a:endParaRPr lang="en-SG"/>
        </a:p>
      </dgm:t>
    </dgm:pt>
    <dgm:pt modelId="{9065D319-A02C-4867-8117-96F897DA1D54}">
      <dgm:prSet phldrT="[Text]"/>
      <dgm:spPr/>
      <dgm:t>
        <a:bodyPr/>
        <a:lstStyle/>
        <a:p>
          <a:r>
            <a:rPr lang="en-US" dirty="0"/>
            <a:t>Calibrating the motor</a:t>
          </a:r>
          <a:endParaRPr lang="en-SG" dirty="0"/>
        </a:p>
      </dgm:t>
    </dgm:pt>
    <dgm:pt modelId="{EA9568DD-956B-4404-91D4-BCCC81E9CA26}" type="parTrans" cxnId="{F999FF60-154D-4ECB-92DC-95004C056016}">
      <dgm:prSet/>
      <dgm:spPr/>
      <dgm:t>
        <a:bodyPr/>
        <a:lstStyle/>
        <a:p>
          <a:endParaRPr lang="en-SG"/>
        </a:p>
      </dgm:t>
    </dgm:pt>
    <dgm:pt modelId="{85179911-1889-4967-9F15-F4DC1DB65C0F}" type="sibTrans" cxnId="{F999FF60-154D-4ECB-92DC-95004C056016}">
      <dgm:prSet/>
      <dgm:spPr/>
      <dgm:t>
        <a:bodyPr/>
        <a:lstStyle/>
        <a:p>
          <a:endParaRPr lang="en-SG"/>
        </a:p>
      </dgm:t>
    </dgm:pt>
    <dgm:pt modelId="{331E6850-E900-4B82-AF24-A9ADA7BCB14B}">
      <dgm:prSet phldrT="[Text]"/>
      <dgm:spPr/>
      <dgm:t>
        <a:bodyPr/>
        <a:lstStyle/>
        <a:p>
          <a:r>
            <a:rPr lang="en-US" dirty="0"/>
            <a:t>Using the PID parameters to control the PWM which in result creates torque to rotate the motor </a:t>
          </a:r>
          <a:endParaRPr lang="en-SG" dirty="0"/>
        </a:p>
      </dgm:t>
    </dgm:pt>
    <dgm:pt modelId="{9C404662-F1DD-4BC0-AD5D-F7E8519467BA}" type="parTrans" cxnId="{2DCB811B-8042-46C5-9828-B79B93688396}">
      <dgm:prSet/>
      <dgm:spPr/>
      <dgm:t>
        <a:bodyPr/>
        <a:lstStyle/>
        <a:p>
          <a:endParaRPr lang="en-SG"/>
        </a:p>
      </dgm:t>
    </dgm:pt>
    <dgm:pt modelId="{11F85CC1-AEAA-4F97-9E20-03A819EF3A00}" type="sibTrans" cxnId="{2DCB811B-8042-46C5-9828-B79B93688396}">
      <dgm:prSet/>
      <dgm:spPr/>
      <dgm:t>
        <a:bodyPr/>
        <a:lstStyle/>
        <a:p>
          <a:endParaRPr lang="en-SG"/>
        </a:p>
      </dgm:t>
    </dgm:pt>
    <dgm:pt modelId="{B463E58D-CB31-4493-8F8C-CA22318C0216}" type="pres">
      <dgm:prSet presAssocID="{7ED91969-618F-4A55-BCD0-F6FB4CA5D8E4}" presName="outerComposite" presStyleCnt="0">
        <dgm:presLayoutVars>
          <dgm:chMax val="5"/>
          <dgm:dir/>
          <dgm:resizeHandles val="exact"/>
        </dgm:presLayoutVars>
      </dgm:prSet>
      <dgm:spPr/>
    </dgm:pt>
    <dgm:pt modelId="{C423732F-2D66-4711-9785-FE7B6504261F}" type="pres">
      <dgm:prSet presAssocID="{7ED91969-618F-4A55-BCD0-F6FB4CA5D8E4}" presName="dummyMaxCanvas" presStyleCnt="0">
        <dgm:presLayoutVars/>
      </dgm:prSet>
      <dgm:spPr/>
    </dgm:pt>
    <dgm:pt modelId="{22C63F72-58C3-4D3F-9427-130F8FDD2CFE}" type="pres">
      <dgm:prSet presAssocID="{7ED91969-618F-4A55-BCD0-F6FB4CA5D8E4}" presName="ThreeNodes_1" presStyleLbl="node1" presStyleIdx="0" presStyleCnt="3">
        <dgm:presLayoutVars>
          <dgm:bulletEnabled val="1"/>
        </dgm:presLayoutVars>
      </dgm:prSet>
      <dgm:spPr/>
    </dgm:pt>
    <dgm:pt modelId="{EF78DA65-199E-4EFA-9B9A-B7186E33F4C1}" type="pres">
      <dgm:prSet presAssocID="{7ED91969-618F-4A55-BCD0-F6FB4CA5D8E4}" presName="ThreeNodes_2" presStyleLbl="node1" presStyleIdx="1" presStyleCnt="3">
        <dgm:presLayoutVars>
          <dgm:bulletEnabled val="1"/>
        </dgm:presLayoutVars>
      </dgm:prSet>
      <dgm:spPr/>
    </dgm:pt>
    <dgm:pt modelId="{6C773047-1483-4102-A9CB-65AF9314CD4A}" type="pres">
      <dgm:prSet presAssocID="{7ED91969-618F-4A55-BCD0-F6FB4CA5D8E4}" presName="ThreeNodes_3" presStyleLbl="node1" presStyleIdx="2" presStyleCnt="3">
        <dgm:presLayoutVars>
          <dgm:bulletEnabled val="1"/>
        </dgm:presLayoutVars>
      </dgm:prSet>
      <dgm:spPr/>
    </dgm:pt>
    <dgm:pt modelId="{A1DFA395-E64A-4BDB-8CCB-574CAE165B23}" type="pres">
      <dgm:prSet presAssocID="{7ED91969-618F-4A55-BCD0-F6FB4CA5D8E4}" presName="ThreeConn_1-2" presStyleLbl="fgAccFollowNode1" presStyleIdx="0" presStyleCnt="2">
        <dgm:presLayoutVars>
          <dgm:bulletEnabled val="1"/>
        </dgm:presLayoutVars>
      </dgm:prSet>
      <dgm:spPr/>
    </dgm:pt>
    <dgm:pt modelId="{626A47D0-9944-4DC2-9FCE-3C30E64F21D5}" type="pres">
      <dgm:prSet presAssocID="{7ED91969-618F-4A55-BCD0-F6FB4CA5D8E4}" presName="ThreeConn_2-3" presStyleLbl="fgAccFollowNode1" presStyleIdx="1" presStyleCnt="2">
        <dgm:presLayoutVars>
          <dgm:bulletEnabled val="1"/>
        </dgm:presLayoutVars>
      </dgm:prSet>
      <dgm:spPr/>
    </dgm:pt>
    <dgm:pt modelId="{3A7EFAC3-CC21-4909-AB0B-954C3949EDDE}" type="pres">
      <dgm:prSet presAssocID="{7ED91969-618F-4A55-BCD0-F6FB4CA5D8E4}" presName="ThreeNodes_1_text" presStyleLbl="node1" presStyleIdx="2" presStyleCnt="3">
        <dgm:presLayoutVars>
          <dgm:bulletEnabled val="1"/>
        </dgm:presLayoutVars>
      </dgm:prSet>
      <dgm:spPr/>
    </dgm:pt>
    <dgm:pt modelId="{ED690EAD-371D-40E8-A39A-F2546E1BC141}" type="pres">
      <dgm:prSet presAssocID="{7ED91969-618F-4A55-BCD0-F6FB4CA5D8E4}" presName="ThreeNodes_2_text" presStyleLbl="node1" presStyleIdx="2" presStyleCnt="3">
        <dgm:presLayoutVars>
          <dgm:bulletEnabled val="1"/>
        </dgm:presLayoutVars>
      </dgm:prSet>
      <dgm:spPr/>
    </dgm:pt>
    <dgm:pt modelId="{A83ACB84-0D8C-42ED-BC84-A22D84BE93FE}" type="pres">
      <dgm:prSet presAssocID="{7ED91969-618F-4A55-BCD0-F6FB4CA5D8E4}" presName="ThreeNodes_3_text" presStyleLbl="node1" presStyleIdx="2" presStyleCnt="3">
        <dgm:presLayoutVars>
          <dgm:bulletEnabled val="1"/>
        </dgm:presLayoutVars>
      </dgm:prSet>
      <dgm:spPr/>
    </dgm:pt>
  </dgm:ptLst>
  <dgm:cxnLst>
    <dgm:cxn modelId="{7796C50C-D7FB-490C-B948-41146BDD4DCF}" type="presOf" srcId="{E5A67DEF-4EF6-4B79-85D0-67BE4873D61E}" destId="{22C63F72-58C3-4D3F-9427-130F8FDD2CFE}" srcOrd="0" destOrd="0" presId="urn:microsoft.com/office/officeart/2005/8/layout/vProcess5"/>
    <dgm:cxn modelId="{D6E64819-F283-4D70-B087-604F7495E76E}" type="presOf" srcId="{E5A67DEF-4EF6-4B79-85D0-67BE4873D61E}" destId="{3A7EFAC3-CC21-4909-AB0B-954C3949EDDE}" srcOrd="1" destOrd="0" presId="urn:microsoft.com/office/officeart/2005/8/layout/vProcess5"/>
    <dgm:cxn modelId="{2DCB811B-8042-46C5-9828-B79B93688396}" srcId="{7ED91969-618F-4A55-BCD0-F6FB4CA5D8E4}" destId="{331E6850-E900-4B82-AF24-A9ADA7BCB14B}" srcOrd="2" destOrd="0" parTransId="{9C404662-F1DD-4BC0-AD5D-F7E8519467BA}" sibTransId="{11F85CC1-AEAA-4F97-9E20-03A819EF3A00}"/>
    <dgm:cxn modelId="{F999FF60-154D-4ECB-92DC-95004C056016}" srcId="{7ED91969-618F-4A55-BCD0-F6FB4CA5D8E4}" destId="{9065D319-A02C-4867-8117-96F897DA1D54}" srcOrd="1" destOrd="0" parTransId="{EA9568DD-956B-4404-91D4-BCCC81E9CA26}" sibTransId="{85179911-1889-4967-9F15-F4DC1DB65C0F}"/>
    <dgm:cxn modelId="{CD2BA366-639A-46B6-8140-B8F77EBD8193}" type="presOf" srcId="{7ED91969-618F-4A55-BCD0-F6FB4CA5D8E4}" destId="{B463E58D-CB31-4493-8F8C-CA22318C0216}" srcOrd="0" destOrd="0" presId="urn:microsoft.com/office/officeart/2005/8/layout/vProcess5"/>
    <dgm:cxn modelId="{524DE84E-CE33-42DF-9840-8ED984E3033A}" type="presOf" srcId="{331E6850-E900-4B82-AF24-A9ADA7BCB14B}" destId="{6C773047-1483-4102-A9CB-65AF9314CD4A}" srcOrd="0" destOrd="0" presId="urn:microsoft.com/office/officeart/2005/8/layout/vProcess5"/>
    <dgm:cxn modelId="{A5E78575-F752-4058-A32A-80F748AA25EC}" type="presOf" srcId="{2689F3B3-BF75-487D-B96D-C6F98FB6A165}" destId="{A1DFA395-E64A-4BDB-8CCB-574CAE165B23}" srcOrd="0" destOrd="0" presId="urn:microsoft.com/office/officeart/2005/8/layout/vProcess5"/>
    <dgm:cxn modelId="{F9CDC09E-250E-4A28-9637-66881DBEC958}" srcId="{7ED91969-618F-4A55-BCD0-F6FB4CA5D8E4}" destId="{E5A67DEF-4EF6-4B79-85D0-67BE4873D61E}" srcOrd="0" destOrd="0" parTransId="{5BFC7056-86B0-4DD6-A9C2-E78D6067974B}" sibTransId="{2689F3B3-BF75-487D-B96D-C6F98FB6A165}"/>
    <dgm:cxn modelId="{B03E1FA7-C514-43A7-88EF-0F60EAB93640}" type="presOf" srcId="{9065D319-A02C-4867-8117-96F897DA1D54}" destId="{EF78DA65-199E-4EFA-9B9A-B7186E33F4C1}" srcOrd="0" destOrd="0" presId="urn:microsoft.com/office/officeart/2005/8/layout/vProcess5"/>
    <dgm:cxn modelId="{5A08D6AA-B1BB-42ED-83A4-C9368A823703}" type="presOf" srcId="{331E6850-E900-4B82-AF24-A9ADA7BCB14B}" destId="{A83ACB84-0D8C-42ED-BC84-A22D84BE93FE}" srcOrd="1" destOrd="0" presId="urn:microsoft.com/office/officeart/2005/8/layout/vProcess5"/>
    <dgm:cxn modelId="{2D7BBABE-FB31-45F0-BA9E-550ACFAF995E}" type="presOf" srcId="{85179911-1889-4967-9F15-F4DC1DB65C0F}" destId="{626A47D0-9944-4DC2-9FCE-3C30E64F21D5}" srcOrd="0" destOrd="0" presId="urn:microsoft.com/office/officeart/2005/8/layout/vProcess5"/>
    <dgm:cxn modelId="{2D6A10F7-CAAF-4529-8FD9-60DFC720A0A5}" type="presOf" srcId="{9065D319-A02C-4867-8117-96F897DA1D54}" destId="{ED690EAD-371D-40E8-A39A-F2546E1BC141}" srcOrd="1" destOrd="0" presId="urn:microsoft.com/office/officeart/2005/8/layout/vProcess5"/>
    <dgm:cxn modelId="{A37C778F-93C2-421D-B82A-55D17B78AB8A}" type="presParOf" srcId="{B463E58D-CB31-4493-8F8C-CA22318C0216}" destId="{C423732F-2D66-4711-9785-FE7B6504261F}" srcOrd="0" destOrd="0" presId="urn:microsoft.com/office/officeart/2005/8/layout/vProcess5"/>
    <dgm:cxn modelId="{15CBEB12-9A6E-4AF2-B42F-8CEF9D3DE8F7}" type="presParOf" srcId="{B463E58D-CB31-4493-8F8C-CA22318C0216}" destId="{22C63F72-58C3-4D3F-9427-130F8FDD2CFE}" srcOrd="1" destOrd="0" presId="urn:microsoft.com/office/officeart/2005/8/layout/vProcess5"/>
    <dgm:cxn modelId="{E40CD03C-109E-46AD-BFA3-DD572EBBAAB5}" type="presParOf" srcId="{B463E58D-CB31-4493-8F8C-CA22318C0216}" destId="{EF78DA65-199E-4EFA-9B9A-B7186E33F4C1}" srcOrd="2" destOrd="0" presId="urn:microsoft.com/office/officeart/2005/8/layout/vProcess5"/>
    <dgm:cxn modelId="{526327E8-149B-480F-8CFA-FFB300393B0D}" type="presParOf" srcId="{B463E58D-CB31-4493-8F8C-CA22318C0216}" destId="{6C773047-1483-4102-A9CB-65AF9314CD4A}" srcOrd="3" destOrd="0" presId="urn:microsoft.com/office/officeart/2005/8/layout/vProcess5"/>
    <dgm:cxn modelId="{56513A3B-31A0-4866-9396-DB55C284E6FC}" type="presParOf" srcId="{B463E58D-CB31-4493-8F8C-CA22318C0216}" destId="{A1DFA395-E64A-4BDB-8CCB-574CAE165B23}" srcOrd="4" destOrd="0" presId="urn:microsoft.com/office/officeart/2005/8/layout/vProcess5"/>
    <dgm:cxn modelId="{C0345786-D7C6-41FE-BB43-B5DB3660E27A}" type="presParOf" srcId="{B463E58D-CB31-4493-8F8C-CA22318C0216}" destId="{626A47D0-9944-4DC2-9FCE-3C30E64F21D5}" srcOrd="5" destOrd="0" presId="urn:microsoft.com/office/officeart/2005/8/layout/vProcess5"/>
    <dgm:cxn modelId="{36B08DAE-20FF-472F-8723-52AC14ED960E}" type="presParOf" srcId="{B463E58D-CB31-4493-8F8C-CA22318C0216}" destId="{3A7EFAC3-CC21-4909-AB0B-954C3949EDDE}" srcOrd="6" destOrd="0" presId="urn:microsoft.com/office/officeart/2005/8/layout/vProcess5"/>
    <dgm:cxn modelId="{3CAC52C3-5D9D-4F40-9484-D8C37CFAE6DF}" type="presParOf" srcId="{B463E58D-CB31-4493-8F8C-CA22318C0216}" destId="{ED690EAD-371D-40E8-A39A-F2546E1BC141}" srcOrd="7" destOrd="0" presId="urn:microsoft.com/office/officeart/2005/8/layout/vProcess5"/>
    <dgm:cxn modelId="{7A3EDC3B-1343-4E69-9A1A-ADBAFE51A8C4}" type="presParOf" srcId="{B463E58D-CB31-4493-8F8C-CA22318C0216}" destId="{A83ACB84-0D8C-42ED-BC84-A22D84BE93F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6BB847-8ECE-45EE-B1CD-A7F949D3B724}" type="doc">
      <dgm:prSet loTypeId="urn:microsoft.com/office/officeart/2005/8/layout/chart3" loCatId="cycle" qsTypeId="urn:microsoft.com/office/officeart/2005/8/quickstyle/simple1" qsCatId="simple" csTypeId="urn:microsoft.com/office/officeart/2005/8/colors/accent1_2" csCatId="accent1" phldr="1"/>
      <dgm:spPr/>
    </dgm:pt>
    <dgm:pt modelId="{03AC65C9-46BD-4292-8F5B-48D62C300E7C}">
      <dgm:prSet phldrT="[Text]"/>
      <dgm:spPr/>
      <dgm:t>
        <a:bodyPr/>
        <a:lstStyle/>
        <a:p>
          <a:r>
            <a:rPr lang="en-US" dirty="0"/>
            <a:t>Low Power Consumption</a:t>
          </a:r>
          <a:endParaRPr lang="en-SG" dirty="0"/>
        </a:p>
      </dgm:t>
    </dgm:pt>
    <dgm:pt modelId="{D6E3A888-515C-449D-91F8-22AF6FBB1416}" type="parTrans" cxnId="{D0F77416-4371-4687-B75E-3BA8E43313F1}">
      <dgm:prSet/>
      <dgm:spPr/>
      <dgm:t>
        <a:bodyPr/>
        <a:lstStyle/>
        <a:p>
          <a:endParaRPr lang="en-SG"/>
        </a:p>
      </dgm:t>
    </dgm:pt>
    <dgm:pt modelId="{73E54E2C-A93A-452B-ACBB-C413E094992C}" type="sibTrans" cxnId="{D0F77416-4371-4687-B75E-3BA8E43313F1}">
      <dgm:prSet/>
      <dgm:spPr/>
      <dgm:t>
        <a:bodyPr/>
        <a:lstStyle/>
        <a:p>
          <a:endParaRPr lang="en-SG"/>
        </a:p>
      </dgm:t>
    </dgm:pt>
    <dgm:pt modelId="{90942F95-AE14-444F-A314-A6E039C329AF}">
      <dgm:prSet phldrT="[Text]"/>
      <dgm:spPr/>
      <dgm:t>
        <a:bodyPr/>
        <a:lstStyle/>
        <a:p>
          <a:r>
            <a:rPr lang="en-US" dirty="0"/>
            <a:t>Budget Friendly</a:t>
          </a:r>
          <a:endParaRPr lang="en-SG" dirty="0"/>
        </a:p>
      </dgm:t>
    </dgm:pt>
    <dgm:pt modelId="{AD96706F-DD6D-4929-9845-E76CF4C28677}" type="parTrans" cxnId="{29CB1EE4-1BB7-4A90-A702-C12A954A440C}">
      <dgm:prSet/>
      <dgm:spPr/>
      <dgm:t>
        <a:bodyPr/>
        <a:lstStyle/>
        <a:p>
          <a:endParaRPr lang="en-SG"/>
        </a:p>
      </dgm:t>
    </dgm:pt>
    <dgm:pt modelId="{5CDE22CB-7B48-49F0-9714-312C1634E6CC}" type="sibTrans" cxnId="{29CB1EE4-1BB7-4A90-A702-C12A954A440C}">
      <dgm:prSet/>
      <dgm:spPr/>
      <dgm:t>
        <a:bodyPr/>
        <a:lstStyle/>
        <a:p>
          <a:endParaRPr lang="en-SG"/>
        </a:p>
      </dgm:t>
    </dgm:pt>
    <dgm:pt modelId="{5D51BA7D-322E-4BFA-9631-05B2CBD5D23C}" type="pres">
      <dgm:prSet presAssocID="{E26BB847-8ECE-45EE-B1CD-A7F949D3B724}" presName="compositeShape" presStyleCnt="0">
        <dgm:presLayoutVars>
          <dgm:chMax val="7"/>
          <dgm:dir/>
          <dgm:resizeHandles val="exact"/>
        </dgm:presLayoutVars>
      </dgm:prSet>
      <dgm:spPr/>
    </dgm:pt>
    <dgm:pt modelId="{8E66C677-5BA7-4DB8-A5EE-6CE187BC7BFC}" type="pres">
      <dgm:prSet presAssocID="{E26BB847-8ECE-45EE-B1CD-A7F949D3B724}" presName="wedge1" presStyleLbl="node1" presStyleIdx="0" presStyleCnt="2"/>
      <dgm:spPr/>
    </dgm:pt>
    <dgm:pt modelId="{D23400A1-B4A6-41F7-8CE6-58C16AD56845}" type="pres">
      <dgm:prSet presAssocID="{E26BB847-8ECE-45EE-B1CD-A7F949D3B724}" presName="wedge1Tx" presStyleLbl="node1" presStyleIdx="0" presStyleCnt="2">
        <dgm:presLayoutVars>
          <dgm:chMax val="0"/>
          <dgm:chPref val="0"/>
          <dgm:bulletEnabled val="1"/>
        </dgm:presLayoutVars>
      </dgm:prSet>
      <dgm:spPr/>
    </dgm:pt>
    <dgm:pt modelId="{29ABA0FE-1AF0-4F34-95CA-9100CC60E774}" type="pres">
      <dgm:prSet presAssocID="{E26BB847-8ECE-45EE-B1CD-A7F949D3B724}" presName="wedge2" presStyleLbl="node1" presStyleIdx="1" presStyleCnt="2"/>
      <dgm:spPr/>
    </dgm:pt>
    <dgm:pt modelId="{9A4655C1-1DA8-4BF4-A8CB-2F5DF9561EDB}" type="pres">
      <dgm:prSet presAssocID="{E26BB847-8ECE-45EE-B1CD-A7F949D3B724}" presName="wedge2Tx" presStyleLbl="node1" presStyleIdx="1" presStyleCnt="2">
        <dgm:presLayoutVars>
          <dgm:chMax val="0"/>
          <dgm:chPref val="0"/>
          <dgm:bulletEnabled val="1"/>
        </dgm:presLayoutVars>
      </dgm:prSet>
      <dgm:spPr/>
    </dgm:pt>
  </dgm:ptLst>
  <dgm:cxnLst>
    <dgm:cxn modelId="{D0F77416-4371-4687-B75E-3BA8E43313F1}" srcId="{E26BB847-8ECE-45EE-B1CD-A7F949D3B724}" destId="{03AC65C9-46BD-4292-8F5B-48D62C300E7C}" srcOrd="0" destOrd="0" parTransId="{D6E3A888-515C-449D-91F8-22AF6FBB1416}" sibTransId="{73E54E2C-A93A-452B-ACBB-C413E094992C}"/>
    <dgm:cxn modelId="{CC2C682E-14A4-4BD4-B23F-2765993C94F6}" type="presOf" srcId="{90942F95-AE14-444F-A314-A6E039C329AF}" destId="{9A4655C1-1DA8-4BF4-A8CB-2F5DF9561EDB}" srcOrd="1" destOrd="0" presId="urn:microsoft.com/office/officeart/2005/8/layout/chart3"/>
    <dgm:cxn modelId="{885B3D5F-CD7E-4A46-B573-51393C851CE3}" type="presOf" srcId="{90942F95-AE14-444F-A314-A6E039C329AF}" destId="{29ABA0FE-1AF0-4F34-95CA-9100CC60E774}" srcOrd="0" destOrd="0" presId="urn:microsoft.com/office/officeart/2005/8/layout/chart3"/>
    <dgm:cxn modelId="{198A3748-6D44-46AA-99E4-A34D9B257295}" type="presOf" srcId="{03AC65C9-46BD-4292-8F5B-48D62C300E7C}" destId="{D23400A1-B4A6-41F7-8CE6-58C16AD56845}" srcOrd="1" destOrd="0" presId="urn:microsoft.com/office/officeart/2005/8/layout/chart3"/>
    <dgm:cxn modelId="{E5E68A6A-0928-40F2-AA3E-852BDB5ECFE7}" type="presOf" srcId="{03AC65C9-46BD-4292-8F5B-48D62C300E7C}" destId="{8E66C677-5BA7-4DB8-A5EE-6CE187BC7BFC}" srcOrd="0" destOrd="0" presId="urn:microsoft.com/office/officeart/2005/8/layout/chart3"/>
    <dgm:cxn modelId="{09AB7D96-2A6A-484D-AE47-FAB2BB20DB08}" type="presOf" srcId="{E26BB847-8ECE-45EE-B1CD-A7F949D3B724}" destId="{5D51BA7D-322E-4BFA-9631-05B2CBD5D23C}" srcOrd="0" destOrd="0" presId="urn:microsoft.com/office/officeart/2005/8/layout/chart3"/>
    <dgm:cxn modelId="{29CB1EE4-1BB7-4A90-A702-C12A954A440C}" srcId="{E26BB847-8ECE-45EE-B1CD-A7F949D3B724}" destId="{90942F95-AE14-444F-A314-A6E039C329AF}" srcOrd="1" destOrd="0" parTransId="{AD96706F-DD6D-4929-9845-E76CF4C28677}" sibTransId="{5CDE22CB-7B48-49F0-9714-312C1634E6CC}"/>
    <dgm:cxn modelId="{8BD99746-DAF9-4280-98EA-EA39B7306370}" type="presParOf" srcId="{5D51BA7D-322E-4BFA-9631-05B2CBD5D23C}" destId="{8E66C677-5BA7-4DB8-A5EE-6CE187BC7BFC}" srcOrd="0" destOrd="0" presId="urn:microsoft.com/office/officeart/2005/8/layout/chart3"/>
    <dgm:cxn modelId="{AD5D4C48-8B5B-47C9-A01D-68B4F773577A}" type="presParOf" srcId="{5D51BA7D-322E-4BFA-9631-05B2CBD5D23C}" destId="{D23400A1-B4A6-41F7-8CE6-58C16AD56845}" srcOrd="1" destOrd="0" presId="urn:microsoft.com/office/officeart/2005/8/layout/chart3"/>
    <dgm:cxn modelId="{7324BD52-9DBD-4B0D-90FD-C669E1647FEB}" type="presParOf" srcId="{5D51BA7D-322E-4BFA-9631-05B2CBD5D23C}" destId="{29ABA0FE-1AF0-4F34-95CA-9100CC60E774}" srcOrd="2" destOrd="0" presId="urn:microsoft.com/office/officeart/2005/8/layout/chart3"/>
    <dgm:cxn modelId="{FCCAD7DF-7B08-4983-B506-25A616921AC3}" type="presParOf" srcId="{5D51BA7D-322E-4BFA-9631-05B2CBD5D23C}" destId="{9A4655C1-1DA8-4BF4-A8CB-2F5DF9561EDB}" srcOrd="3"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048728-FD0B-47F7-9A0A-215A5CF4C8E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G"/>
        </a:p>
      </dgm:t>
    </dgm:pt>
    <dgm:pt modelId="{692EC9DC-285C-41E6-890D-830885C77A78}">
      <dgm:prSet phldrT="[Text]"/>
      <dgm:spPr/>
      <dgm:t>
        <a:bodyPr/>
        <a:lstStyle/>
        <a:p>
          <a:r>
            <a:rPr lang="en-GB" dirty="0"/>
            <a:t>Considerations to public health and safety</a:t>
          </a:r>
          <a:endParaRPr lang="en-SG" dirty="0"/>
        </a:p>
      </dgm:t>
    </dgm:pt>
    <dgm:pt modelId="{6B83D6CD-7766-4C91-88F9-B79CBEEAEB83}" type="parTrans" cxnId="{483D2738-7E95-4D41-96EA-9A68403AE11D}">
      <dgm:prSet/>
      <dgm:spPr/>
      <dgm:t>
        <a:bodyPr/>
        <a:lstStyle/>
        <a:p>
          <a:endParaRPr lang="en-SG"/>
        </a:p>
      </dgm:t>
    </dgm:pt>
    <dgm:pt modelId="{1426E2E2-3767-436F-A905-57B9C6976B53}" type="sibTrans" cxnId="{483D2738-7E95-4D41-96EA-9A68403AE11D}">
      <dgm:prSet/>
      <dgm:spPr/>
      <dgm:t>
        <a:bodyPr/>
        <a:lstStyle/>
        <a:p>
          <a:endParaRPr lang="en-SG"/>
        </a:p>
      </dgm:t>
    </dgm:pt>
    <dgm:pt modelId="{79AB70D2-A5E0-402C-A195-A38D7CDAA764}">
      <dgm:prSet/>
      <dgm:spPr/>
      <dgm:t>
        <a:bodyPr/>
        <a:lstStyle/>
        <a:p>
          <a:r>
            <a:rPr lang="en-GB" dirty="0"/>
            <a:t>This project was implemented Lithium Ion Battery which has to be handled carefully while using, specially during charging. Reckless use and carelessness may result in damage, although not very significant.</a:t>
          </a:r>
        </a:p>
      </dgm:t>
    </dgm:pt>
    <dgm:pt modelId="{46CE9F08-CF62-44D4-87F9-C165CCBA55AF}" type="parTrans" cxnId="{38E9CA67-B6B8-4A2C-B85E-7DD660402FBE}">
      <dgm:prSet/>
      <dgm:spPr/>
      <dgm:t>
        <a:bodyPr/>
        <a:lstStyle/>
        <a:p>
          <a:endParaRPr lang="en-SG"/>
        </a:p>
      </dgm:t>
    </dgm:pt>
    <dgm:pt modelId="{35EDBB0F-9AB0-4C25-8D56-1D194F0EB9C8}" type="sibTrans" cxnId="{38E9CA67-B6B8-4A2C-B85E-7DD660402FBE}">
      <dgm:prSet/>
      <dgm:spPr/>
      <dgm:t>
        <a:bodyPr/>
        <a:lstStyle/>
        <a:p>
          <a:endParaRPr lang="en-SG"/>
        </a:p>
      </dgm:t>
    </dgm:pt>
    <dgm:pt modelId="{99EE52FA-43D9-4A0E-99C7-CB7358F6E58E}">
      <dgm:prSet/>
      <dgm:spPr/>
      <dgm:t>
        <a:bodyPr/>
        <a:lstStyle/>
        <a:p>
          <a:r>
            <a:rPr lang="en-GB" dirty="0"/>
            <a:t>Considerations to environment </a:t>
          </a:r>
        </a:p>
      </dgm:t>
    </dgm:pt>
    <dgm:pt modelId="{78E58361-FD2E-4333-9B02-E39F5B5BB28A}" type="parTrans" cxnId="{EE2EA96C-458D-4C6F-9AB3-88424703784C}">
      <dgm:prSet/>
      <dgm:spPr/>
      <dgm:t>
        <a:bodyPr/>
        <a:lstStyle/>
        <a:p>
          <a:endParaRPr lang="en-SG"/>
        </a:p>
      </dgm:t>
    </dgm:pt>
    <dgm:pt modelId="{F8DAAB3A-88FC-47CB-BE4E-2DA73F8226FE}" type="sibTrans" cxnId="{EE2EA96C-458D-4C6F-9AB3-88424703784C}">
      <dgm:prSet/>
      <dgm:spPr/>
      <dgm:t>
        <a:bodyPr/>
        <a:lstStyle/>
        <a:p>
          <a:endParaRPr lang="en-SG"/>
        </a:p>
      </dgm:t>
    </dgm:pt>
    <dgm:pt modelId="{C0351EE8-797C-44F0-9D6A-9F18BCA0BF1E}">
      <dgm:prSet/>
      <dgm:spPr/>
      <dgm:t>
        <a:bodyPr/>
        <a:lstStyle/>
        <a:p>
          <a:r>
            <a:rPr lang="en-GB" dirty="0"/>
            <a:t>Considerations to cultural and societal needs</a:t>
          </a:r>
        </a:p>
      </dgm:t>
    </dgm:pt>
    <dgm:pt modelId="{27074C72-9CDD-41D5-95AA-F14C7119B265}" type="parTrans" cxnId="{785041F4-4FFF-4BBC-B91F-50D4B98ED8F7}">
      <dgm:prSet/>
      <dgm:spPr/>
      <dgm:t>
        <a:bodyPr/>
        <a:lstStyle/>
        <a:p>
          <a:endParaRPr lang="en-SG"/>
        </a:p>
      </dgm:t>
    </dgm:pt>
    <dgm:pt modelId="{6335E3A0-44CE-4A10-8704-3FBB0135F62D}" type="sibTrans" cxnId="{785041F4-4FFF-4BBC-B91F-50D4B98ED8F7}">
      <dgm:prSet/>
      <dgm:spPr/>
      <dgm:t>
        <a:bodyPr/>
        <a:lstStyle/>
        <a:p>
          <a:endParaRPr lang="en-SG"/>
        </a:p>
      </dgm:t>
    </dgm:pt>
    <dgm:pt modelId="{847B82CF-37D1-48A3-8509-31859AB8F960}">
      <dgm:prSet/>
      <dgm:spPr/>
      <dgm:t>
        <a:bodyPr/>
        <a:lstStyle/>
        <a:p>
          <a:r>
            <a:rPr lang="en-US" b="0" i="0" dirty="0"/>
            <a:t>Lithium-ion (Li-ion) batteries and devices containing these batteries should not go in household garbage or recycling bins. They can cause fires during transport or at landfills and recyclers. Instead, Li-ion batteries should be taken to separate recycling or household hazardous waste collection points</a:t>
          </a:r>
          <a:endParaRPr lang="en-GB" dirty="0"/>
        </a:p>
      </dgm:t>
    </dgm:pt>
    <dgm:pt modelId="{D2159352-266B-4A2C-A88D-377CC0F8DEF7}" type="parTrans" cxnId="{417ECADB-1D9A-4097-AD5A-D72AA600B082}">
      <dgm:prSet/>
      <dgm:spPr/>
      <dgm:t>
        <a:bodyPr/>
        <a:lstStyle/>
        <a:p>
          <a:endParaRPr lang="en-SG"/>
        </a:p>
      </dgm:t>
    </dgm:pt>
    <dgm:pt modelId="{A4DBC696-CEDB-4406-897B-FEDED2ACAD0B}" type="sibTrans" cxnId="{417ECADB-1D9A-4097-AD5A-D72AA600B082}">
      <dgm:prSet/>
      <dgm:spPr/>
      <dgm:t>
        <a:bodyPr/>
        <a:lstStyle/>
        <a:p>
          <a:endParaRPr lang="en-SG"/>
        </a:p>
      </dgm:t>
    </dgm:pt>
    <dgm:pt modelId="{A4DEC154-372A-42FB-9C30-72E63CB0EA56}">
      <dgm:prSet/>
      <dgm:spPr/>
      <dgm:t>
        <a:bodyPr/>
        <a:lstStyle/>
        <a:p>
          <a:r>
            <a:rPr lang="en-GB" dirty="0"/>
            <a:t>Our Project focuses on enhancing personal experience in photography. Hence it has a significant impact on cultural and social occasions.</a:t>
          </a:r>
        </a:p>
      </dgm:t>
    </dgm:pt>
    <dgm:pt modelId="{29DD08FD-FC41-41BA-848F-3059F63C0C3B}" type="parTrans" cxnId="{E77045AE-76CC-4023-BE2D-CCEFB156F234}">
      <dgm:prSet/>
      <dgm:spPr/>
      <dgm:t>
        <a:bodyPr/>
        <a:lstStyle/>
        <a:p>
          <a:endParaRPr lang="en-SG"/>
        </a:p>
      </dgm:t>
    </dgm:pt>
    <dgm:pt modelId="{A5766DCD-3AE8-4DAB-A632-B8955A585D07}" type="sibTrans" cxnId="{E77045AE-76CC-4023-BE2D-CCEFB156F234}">
      <dgm:prSet/>
      <dgm:spPr/>
      <dgm:t>
        <a:bodyPr/>
        <a:lstStyle/>
        <a:p>
          <a:endParaRPr lang="en-SG"/>
        </a:p>
      </dgm:t>
    </dgm:pt>
    <dgm:pt modelId="{719A3616-3568-4796-8A74-DA61EE53D604}" type="pres">
      <dgm:prSet presAssocID="{4A048728-FD0B-47F7-9A0A-215A5CF4C8EB}" presName="Name0" presStyleCnt="0">
        <dgm:presLayoutVars>
          <dgm:dir/>
          <dgm:animLvl val="lvl"/>
          <dgm:resizeHandles val="exact"/>
        </dgm:presLayoutVars>
      </dgm:prSet>
      <dgm:spPr/>
    </dgm:pt>
    <dgm:pt modelId="{6CC5BC2C-9AFD-465B-BCDF-1C9F8687C420}" type="pres">
      <dgm:prSet presAssocID="{692EC9DC-285C-41E6-890D-830885C77A78}" presName="linNode" presStyleCnt="0"/>
      <dgm:spPr/>
    </dgm:pt>
    <dgm:pt modelId="{0AA216FC-FF45-4358-9D2F-35EA08358FB0}" type="pres">
      <dgm:prSet presAssocID="{692EC9DC-285C-41E6-890D-830885C77A78}" presName="parentText" presStyleLbl="node1" presStyleIdx="0" presStyleCnt="3">
        <dgm:presLayoutVars>
          <dgm:chMax val="1"/>
          <dgm:bulletEnabled val="1"/>
        </dgm:presLayoutVars>
      </dgm:prSet>
      <dgm:spPr/>
    </dgm:pt>
    <dgm:pt modelId="{6D9778E9-0BCE-4CB7-B2C3-1E147C915039}" type="pres">
      <dgm:prSet presAssocID="{692EC9DC-285C-41E6-890D-830885C77A78}" presName="descendantText" presStyleLbl="alignAccFollowNode1" presStyleIdx="0" presStyleCnt="3">
        <dgm:presLayoutVars>
          <dgm:bulletEnabled val="1"/>
        </dgm:presLayoutVars>
      </dgm:prSet>
      <dgm:spPr/>
    </dgm:pt>
    <dgm:pt modelId="{DC2E5F34-5BA2-4F5F-8CB6-24954DE3D6E3}" type="pres">
      <dgm:prSet presAssocID="{1426E2E2-3767-436F-A905-57B9C6976B53}" presName="sp" presStyleCnt="0"/>
      <dgm:spPr/>
    </dgm:pt>
    <dgm:pt modelId="{9CF8CA8D-E961-449B-A27B-24DFCB0A7179}" type="pres">
      <dgm:prSet presAssocID="{99EE52FA-43D9-4A0E-99C7-CB7358F6E58E}" presName="linNode" presStyleCnt="0"/>
      <dgm:spPr/>
    </dgm:pt>
    <dgm:pt modelId="{310FD11C-B429-45BC-9AE0-1A496C89C83B}" type="pres">
      <dgm:prSet presAssocID="{99EE52FA-43D9-4A0E-99C7-CB7358F6E58E}" presName="parentText" presStyleLbl="node1" presStyleIdx="1" presStyleCnt="3">
        <dgm:presLayoutVars>
          <dgm:chMax val="1"/>
          <dgm:bulletEnabled val="1"/>
        </dgm:presLayoutVars>
      </dgm:prSet>
      <dgm:spPr/>
    </dgm:pt>
    <dgm:pt modelId="{0720EC4F-057E-409E-9CC6-47B6F4400E93}" type="pres">
      <dgm:prSet presAssocID="{99EE52FA-43D9-4A0E-99C7-CB7358F6E58E}" presName="descendantText" presStyleLbl="alignAccFollowNode1" presStyleIdx="1" presStyleCnt="3">
        <dgm:presLayoutVars>
          <dgm:bulletEnabled val="1"/>
        </dgm:presLayoutVars>
      </dgm:prSet>
      <dgm:spPr/>
    </dgm:pt>
    <dgm:pt modelId="{26194E42-5724-4E0D-8CCF-224EFF4D1905}" type="pres">
      <dgm:prSet presAssocID="{F8DAAB3A-88FC-47CB-BE4E-2DA73F8226FE}" presName="sp" presStyleCnt="0"/>
      <dgm:spPr/>
    </dgm:pt>
    <dgm:pt modelId="{C5E76632-C62D-47C8-A4DF-2D61989F1FF3}" type="pres">
      <dgm:prSet presAssocID="{C0351EE8-797C-44F0-9D6A-9F18BCA0BF1E}" presName="linNode" presStyleCnt="0"/>
      <dgm:spPr/>
    </dgm:pt>
    <dgm:pt modelId="{98D59BAF-50E9-4C11-92AE-E6D379421A66}" type="pres">
      <dgm:prSet presAssocID="{C0351EE8-797C-44F0-9D6A-9F18BCA0BF1E}" presName="parentText" presStyleLbl="node1" presStyleIdx="2" presStyleCnt="3">
        <dgm:presLayoutVars>
          <dgm:chMax val="1"/>
          <dgm:bulletEnabled val="1"/>
        </dgm:presLayoutVars>
      </dgm:prSet>
      <dgm:spPr/>
    </dgm:pt>
    <dgm:pt modelId="{CFEEA5C6-68FD-432D-A0D0-493D202286F0}" type="pres">
      <dgm:prSet presAssocID="{C0351EE8-797C-44F0-9D6A-9F18BCA0BF1E}" presName="descendantText" presStyleLbl="alignAccFollowNode1" presStyleIdx="2" presStyleCnt="3">
        <dgm:presLayoutVars>
          <dgm:bulletEnabled val="1"/>
        </dgm:presLayoutVars>
      </dgm:prSet>
      <dgm:spPr/>
    </dgm:pt>
  </dgm:ptLst>
  <dgm:cxnLst>
    <dgm:cxn modelId="{483D2738-7E95-4D41-96EA-9A68403AE11D}" srcId="{4A048728-FD0B-47F7-9A0A-215A5CF4C8EB}" destId="{692EC9DC-285C-41E6-890D-830885C77A78}" srcOrd="0" destOrd="0" parTransId="{6B83D6CD-7766-4C91-88F9-B79CBEEAEB83}" sibTransId="{1426E2E2-3767-436F-A905-57B9C6976B53}"/>
    <dgm:cxn modelId="{38E9CA67-B6B8-4A2C-B85E-7DD660402FBE}" srcId="{692EC9DC-285C-41E6-890D-830885C77A78}" destId="{79AB70D2-A5E0-402C-A195-A38D7CDAA764}" srcOrd="0" destOrd="0" parTransId="{46CE9F08-CF62-44D4-87F9-C165CCBA55AF}" sibTransId="{35EDBB0F-9AB0-4C25-8D56-1D194F0EB9C8}"/>
    <dgm:cxn modelId="{EE2EA96C-458D-4C6F-9AB3-88424703784C}" srcId="{4A048728-FD0B-47F7-9A0A-215A5CF4C8EB}" destId="{99EE52FA-43D9-4A0E-99C7-CB7358F6E58E}" srcOrd="1" destOrd="0" parTransId="{78E58361-FD2E-4333-9B02-E39F5B5BB28A}" sibTransId="{F8DAAB3A-88FC-47CB-BE4E-2DA73F8226FE}"/>
    <dgm:cxn modelId="{B7DEF654-939D-4D7F-A451-CFCF3EC59D00}" type="presOf" srcId="{79AB70D2-A5E0-402C-A195-A38D7CDAA764}" destId="{6D9778E9-0BCE-4CB7-B2C3-1E147C915039}" srcOrd="0" destOrd="0" presId="urn:microsoft.com/office/officeart/2005/8/layout/vList5"/>
    <dgm:cxn modelId="{837E1595-4DBC-49E9-BE42-CB5F14BF0E3F}" type="presOf" srcId="{4A048728-FD0B-47F7-9A0A-215A5CF4C8EB}" destId="{719A3616-3568-4796-8A74-DA61EE53D604}" srcOrd="0" destOrd="0" presId="urn:microsoft.com/office/officeart/2005/8/layout/vList5"/>
    <dgm:cxn modelId="{3578409C-E7C9-4836-80AF-068B4AC8A0D8}" type="presOf" srcId="{A4DEC154-372A-42FB-9C30-72E63CB0EA56}" destId="{CFEEA5C6-68FD-432D-A0D0-493D202286F0}" srcOrd="0" destOrd="0" presId="urn:microsoft.com/office/officeart/2005/8/layout/vList5"/>
    <dgm:cxn modelId="{159210AD-3FE4-4070-8D90-6EBAB6F82640}" type="presOf" srcId="{692EC9DC-285C-41E6-890D-830885C77A78}" destId="{0AA216FC-FF45-4358-9D2F-35EA08358FB0}" srcOrd="0" destOrd="0" presId="urn:microsoft.com/office/officeart/2005/8/layout/vList5"/>
    <dgm:cxn modelId="{E77045AE-76CC-4023-BE2D-CCEFB156F234}" srcId="{C0351EE8-797C-44F0-9D6A-9F18BCA0BF1E}" destId="{A4DEC154-372A-42FB-9C30-72E63CB0EA56}" srcOrd="0" destOrd="0" parTransId="{29DD08FD-FC41-41BA-848F-3059F63C0C3B}" sibTransId="{A5766DCD-3AE8-4DAB-A632-B8955A585D07}"/>
    <dgm:cxn modelId="{C30524C5-6E3E-472C-8B06-BECFA9DD67C9}" type="presOf" srcId="{C0351EE8-797C-44F0-9D6A-9F18BCA0BF1E}" destId="{98D59BAF-50E9-4C11-92AE-E6D379421A66}" srcOrd="0" destOrd="0" presId="urn:microsoft.com/office/officeart/2005/8/layout/vList5"/>
    <dgm:cxn modelId="{B4DA18CA-5A35-48CA-90C6-A658E5B4AC12}" type="presOf" srcId="{99EE52FA-43D9-4A0E-99C7-CB7358F6E58E}" destId="{310FD11C-B429-45BC-9AE0-1A496C89C83B}" srcOrd="0" destOrd="0" presId="urn:microsoft.com/office/officeart/2005/8/layout/vList5"/>
    <dgm:cxn modelId="{417ECADB-1D9A-4097-AD5A-D72AA600B082}" srcId="{99EE52FA-43D9-4A0E-99C7-CB7358F6E58E}" destId="{847B82CF-37D1-48A3-8509-31859AB8F960}" srcOrd="0" destOrd="0" parTransId="{D2159352-266B-4A2C-A88D-377CC0F8DEF7}" sibTransId="{A4DBC696-CEDB-4406-897B-FEDED2ACAD0B}"/>
    <dgm:cxn modelId="{FF7940E9-1B0D-4AEF-83CF-79FABCBDAB85}" type="presOf" srcId="{847B82CF-37D1-48A3-8509-31859AB8F960}" destId="{0720EC4F-057E-409E-9CC6-47B6F4400E93}" srcOrd="0" destOrd="0" presId="urn:microsoft.com/office/officeart/2005/8/layout/vList5"/>
    <dgm:cxn modelId="{785041F4-4FFF-4BBC-B91F-50D4B98ED8F7}" srcId="{4A048728-FD0B-47F7-9A0A-215A5CF4C8EB}" destId="{C0351EE8-797C-44F0-9D6A-9F18BCA0BF1E}" srcOrd="2" destOrd="0" parTransId="{27074C72-9CDD-41D5-95AA-F14C7119B265}" sibTransId="{6335E3A0-44CE-4A10-8704-3FBB0135F62D}"/>
    <dgm:cxn modelId="{7705D05C-91D9-45C0-BE33-940A6BDAAA15}" type="presParOf" srcId="{719A3616-3568-4796-8A74-DA61EE53D604}" destId="{6CC5BC2C-9AFD-465B-BCDF-1C9F8687C420}" srcOrd="0" destOrd="0" presId="urn:microsoft.com/office/officeart/2005/8/layout/vList5"/>
    <dgm:cxn modelId="{2C7B25B7-2A74-43F1-A6F5-22163F9CD587}" type="presParOf" srcId="{6CC5BC2C-9AFD-465B-BCDF-1C9F8687C420}" destId="{0AA216FC-FF45-4358-9D2F-35EA08358FB0}" srcOrd="0" destOrd="0" presId="urn:microsoft.com/office/officeart/2005/8/layout/vList5"/>
    <dgm:cxn modelId="{B7B26C43-8F69-46AB-AF37-5F2C7994AE66}" type="presParOf" srcId="{6CC5BC2C-9AFD-465B-BCDF-1C9F8687C420}" destId="{6D9778E9-0BCE-4CB7-B2C3-1E147C915039}" srcOrd="1" destOrd="0" presId="urn:microsoft.com/office/officeart/2005/8/layout/vList5"/>
    <dgm:cxn modelId="{D532E8D8-E9AB-4B94-A91D-3B6D99EC0E9D}" type="presParOf" srcId="{719A3616-3568-4796-8A74-DA61EE53D604}" destId="{DC2E5F34-5BA2-4F5F-8CB6-24954DE3D6E3}" srcOrd="1" destOrd="0" presId="urn:microsoft.com/office/officeart/2005/8/layout/vList5"/>
    <dgm:cxn modelId="{8C385AF1-400C-46B3-B900-9BDDB5B44439}" type="presParOf" srcId="{719A3616-3568-4796-8A74-DA61EE53D604}" destId="{9CF8CA8D-E961-449B-A27B-24DFCB0A7179}" srcOrd="2" destOrd="0" presId="urn:microsoft.com/office/officeart/2005/8/layout/vList5"/>
    <dgm:cxn modelId="{B7B5D9A4-9F31-4DC9-AA3F-E8001CCF1B88}" type="presParOf" srcId="{9CF8CA8D-E961-449B-A27B-24DFCB0A7179}" destId="{310FD11C-B429-45BC-9AE0-1A496C89C83B}" srcOrd="0" destOrd="0" presId="urn:microsoft.com/office/officeart/2005/8/layout/vList5"/>
    <dgm:cxn modelId="{EDCB9728-548C-4D34-A570-B056C710C271}" type="presParOf" srcId="{9CF8CA8D-E961-449B-A27B-24DFCB0A7179}" destId="{0720EC4F-057E-409E-9CC6-47B6F4400E93}" srcOrd="1" destOrd="0" presId="urn:microsoft.com/office/officeart/2005/8/layout/vList5"/>
    <dgm:cxn modelId="{2F5888A5-087D-43E8-A28B-3520F5A96B97}" type="presParOf" srcId="{719A3616-3568-4796-8A74-DA61EE53D604}" destId="{26194E42-5724-4E0D-8CCF-224EFF4D1905}" srcOrd="3" destOrd="0" presId="urn:microsoft.com/office/officeart/2005/8/layout/vList5"/>
    <dgm:cxn modelId="{5893AC57-9FC4-47EE-B68B-F682F8F23CB9}" type="presParOf" srcId="{719A3616-3568-4796-8A74-DA61EE53D604}" destId="{C5E76632-C62D-47C8-A4DF-2D61989F1FF3}" srcOrd="4" destOrd="0" presId="urn:microsoft.com/office/officeart/2005/8/layout/vList5"/>
    <dgm:cxn modelId="{2A839A88-E2CD-4BF5-966E-EB609801D954}" type="presParOf" srcId="{C5E76632-C62D-47C8-A4DF-2D61989F1FF3}" destId="{98D59BAF-50E9-4C11-92AE-E6D379421A66}" srcOrd="0" destOrd="0" presId="urn:microsoft.com/office/officeart/2005/8/layout/vList5"/>
    <dgm:cxn modelId="{D64229F6-6A09-47C5-84F6-4BACF2510A2D}" type="presParOf" srcId="{C5E76632-C62D-47C8-A4DF-2D61989F1FF3}" destId="{CFEEA5C6-68FD-432D-A0D0-493D202286F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FDB7F4-FB04-4A21-A7EB-F156C7B1744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G"/>
        </a:p>
      </dgm:t>
    </dgm:pt>
    <dgm:pt modelId="{FF231D28-A122-4552-8E65-8892B710D229}">
      <dgm:prSet phldrT="[Text]"/>
      <dgm:spPr/>
      <dgm:t>
        <a:bodyPr/>
        <a:lstStyle/>
        <a:p>
          <a:r>
            <a:rPr lang="en-US" dirty="0"/>
            <a:t>Energy Efficiency</a:t>
          </a:r>
          <a:endParaRPr lang="en-SG" dirty="0"/>
        </a:p>
      </dgm:t>
    </dgm:pt>
    <dgm:pt modelId="{F8C421BF-C34A-4DC8-8711-5DBD1A4D2C0B}" type="parTrans" cxnId="{9C44B8AB-67DA-4E7C-910D-3816E2F995B9}">
      <dgm:prSet/>
      <dgm:spPr/>
      <dgm:t>
        <a:bodyPr/>
        <a:lstStyle/>
        <a:p>
          <a:endParaRPr lang="en-SG"/>
        </a:p>
      </dgm:t>
    </dgm:pt>
    <dgm:pt modelId="{AED1F39E-E8F1-47F9-9D96-58BCFA8452DC}" type="sibTrans" cxnId="{9C44B8AB-67DA-4E7C-910D-3816E2F995B9}">
      <dgm:prSet/>
      <dgm:spPr/>
      <dgm:t>
        <a:bodyPr/>
        <a:lstStyle/>
        <a:p>
          <a:endParaRPr lang="en-SG"/>
        </a:p>
      </dgm:t>
    </dgm:pt>
    <dgm:pt modelId="{EB197010-599E-4011-B8D1-70DD9AD66EE8}">
      <dgm:prSet phldrT="[Text]"/>
      <dgm:spPr/>
      <dgm:t>
        <a:bodyPr/>
        <a:lstStyle/>
        <a:p>
          <a:r>
            <a:rPr lang="en-US" dirty="0"/>
            <a:t>The prototype consumes low electrical power and the bidirectional motor speed controller efficiency is higher than existing unidirectional speed controller</a:t>
          </a:r>
          <a:endParaRPr lang="en-SG" dirty="0"/>
        </a:p>
      </dgm:t>
    </dgm:pt>
    <dgm:pt modelId="{89718B3C-9B2A-4433-9B2B-73548D519FDC}" type="parTrans" cxnId="{C1192A43-C1EF-4D2F-9D6E-ED4606B0AA39}">
      <dgm:prSet/>
      <dgm:spPr/>
      <dgm:t>
        <a:bodyPr/>
        <a:lstStyle/>
        <a:p>
          <a:endParaRPr lang="en-SG"/>
        </a:p>
      </dgm:t>
    </dgm:pt>
    <dgm:pt modelId="{392872BF-0C4A-411F-A5CF-E9E57099F99E}" type="sibTrans" cxnId="{C1192A43-C1EF-4D2F-9D6E-ED4606B0AA39}">
      <dgm:prSet/>
      <dgm:spPr/>
      <dgm:t>
        <a:bodyPr/>
        <a:lstStyle/>
        <a:p>
          <a:endParaRPr lang="en-SG"/>
        </a:p>
      </dgm:t>
    </dgm:pt>
    <dgm:pt modelId="{702F5E04-F47A-4A63-ABD5-ADCF743ABBFC}">
      <dgm:prSet phldrT="[Text]"/>
      <dgm:spPr/>
      <dgm:t>
        <a:bodyPr/>
        <a:lstStyle/>
        <a:p>
          <a:r>
            <a:rPr lang="en-SG" b="1" i="0" dirty="0"/>
            <a:t>Power Source</a:t>
          </a:r>
          <a:r>
            <a:rPr lang="en-SG" b="0" i="0" dirty="0"/>
            <a:t>:</a:t>
          </a:r>
          <a:endParaRPr lang="en-SG" dirty="0"/>
        </a:p>
      </dgm:t>
    </dgm:pt>
    <dgm:pt modelId="{4FB329CF-9B4A-4466-9B1B-96F7EDBBCBDE}" type="parTrans" cxnId="{E5618DE8-046C-4675-974E-E6B392ED9390}">
      <dgm:prSet/>
      <dgm:spPr/>
      <dgm:t>
        <a:bodyPr/>
        <a:lstStyle/>
        <a:p>
          <a:endParaRPr lang="en-SG"/>
        </a:p>
      </dgm:t>
    </dgm:pt>
    <dgm:pt modelId="{167FBA08-0223-4D6D-9262-9C6D11D647EC}" type="sibTrans" cxnId="{E5618DE8-046C-4675-974E-E6B392ED9390}">
      <dgm:prSet/>
      <dgm:spPr/>
      <dgm:t>
        <a:bodyPr/>
        <a:lstStyle/>
        <a:p>
          <a:endParaRPr lang="en-SG"/>
        </a:p>
      </dgm:t>
    </dgm:pt>
    <dgm:pt modelId="{B96729B1-75C7-41E1-9740-1B206ECF6A32}">
      <dgm:prSet phldrT="[Text]"/>
      <dgm:spPr/>
      <dgm:t>
        <a:bodyPr/>
        <a:lstStyle/>
        <a:p>
          <a:r>
            <a:rPr lang="en-SG" b="1" i="0" dirty="0"/>
            <a:t>End-of-Life Management</a:t>
          </a:r>
          <a:r>
            <a:rPr lang="en-SG" b="0" i="0" dirty="0"/>
            <a:t>:</a:t>
          </a:r>
          <a:endParaRPr lang="en-SG" dirty="0"/>
        </a:p>
      </dgm:t>
    </dgm:pt>
    <dgm:pt modelId="{C9F5D919-78D9-4D27-AA02-6DDFC26B50FD}" type="parTrans" cxnId="{B6F96F8A-3CA5-46E7-A461-CEAE3480CCF0}">
      <dgm:prSet/>
      <dgm:spPr/>
      <dgm:t>
        <a:bodyPr/>
        <a:lstStyle/>
        <a:p>
          <a:endParaRPr lang="en-SG"/>
        </a:p>
      </dgm:t>
    </dgm:pt>
    <dgm:pt modelId="{065A7837-44FE-4859-8F3F-63F7B5C1C6B4}" type="sibTrans" cxnId="{B6F96F8A-3CA5-46E7-A461-CEAE3480CCF0}">
      <dgm:prSet/>
      <dgm:spPr/>
      <dgm:t>
        <a:bodyPr/>
        <a:lstStyle/>
        <a:p>
          <a:endParaRPr lang="en-SG"/>
        </a:p>
      </dgm:t>
    </dgm:pt>
    <dgm:pt modelId="{721C9A02-14EA-4972-BAAF-A7296C157F1A}">
      <dgm:prSet/>
      <dgm:spPr/>
      <dgm:t>
        <a:bodyPr/>
        <a:lstStyle/>
        <a:p>
          <a:r>
            <a:rPr lang="en-US" b="0" i="0" dirty="0"/>
            <a:t>Lithium-ion (Li-ion) batteries and devices containing these batteries should not go in household garbage or recycling bins. They can cause fires during transport or at landfills and recyclers. Instead, Li-ion batteries should be taken to separate recycling or household hazardous waste collection points</a:t>
          </a:r>
          <a:endParaRPr lang="en-SG" dirty="0"/>
        </a:p>
      </dgm:t>
    </dgm:pt>
    <dgm:pt modelId="{DC849A4F-C925-4167-BDB8-735B281D820D}" type="parTrans" cxnId="{B67DDF30-E30F-4B02-958F-A48102C950AF}">
      <dgm:prSet/>
      <dgm:spPr/>
      <dgm:t>
        <a:bodyPr/>
        <a:lstStyle/>
        <a:p>
          <a:endParaRPr lang="en-SG"/>
        </a:p>
      </dgm:t>
    </dgm:pt>
    <dgm:pt modelId="{21A3C0E7-185A-4FAE-9164-89164AFBF3E4}" type="sibTrans" cxnId="{B67DDF30-E30F-4B02-958F-A48102C950AF}">
      <dgm:prSet/>
      <dgm:spPr/>
      <dgm:t>
        <a:bodyPr/>
        <a:lstStyle/>
        <a:p>
          <a:endParaRPr lang="en-SG"/>
        </a:p>
      </dgm:t>
    </dgm:pt>
    <dgm:pt modelId="{C3A8715D-75EA-4A36-9512-22F8C172DF2E}">
      <dgm:prSet/>
      <dgm:spPr/>
      <dgm:t>
        <a:bodyPr/>
        <a:lstStyle/>
        <a:p>
          <a:pPr>
            <a:buFont typeface="Arial" panose="020B0604020202020204" pitchFamily="34" charset="0"/>
            <a:buChar char="•"/>
          </a:pPr>
          <a:r>
            <a:rPr lang="en-US" b="0" i="0" dirty="0"/>
            <a:t>Although the prototype uses </a:t>
          </a:r>
          <a:r>
            <a:rPr lang="en-US" b="0" i="0" dirty="0" err="1"/>
            <a:t>Lipo</a:t>
          </a:r>
          <a:r>
            <a:rPr lang="en-US" b="0" i="0" dirty="0"/>
            <a:t> battery, we can use renewable energy sources (</a:t>
          </a:r>
          <a:r>
            <a:rPr lang="en-US" b="0" i="0" dirty="0" err="1"/>
            <a:t>i,e</a:t>
          </a:r>
          <a:r>
            <a:rPr lang="en-US" b="0" i="0" dirty="0"/>
            <a:t>, solar cells) to generate electrical power and associate with it.</a:t>
          </a:r>
        </a:p>
      </dgm:t>
    </dgm:pt>
    <dgm:pt modelId="{6F54ED7B-1783-42C9-94A4-83DDF6225917}" type="parTrans" cxnId="{C8177D78-E214-4CB4-910A-2D78CCD1C637}">
      <dgm:prSet/>
      <dgm:spPr/>
      <dgm:t>
        <a:bodyPr/>
        <a:lstStyle/>
        <a:p>
          <a:endParaRPr lang="en-SG"/>
        </a:p>
      </dgm:t>
    </dgm:pt>
    <dgm:pt modelId="{81C7147D-FFC4-4448-A121-34019D0F33A9}" type="sibTrans" cxnId="{C8177D78-E214-4CB4-910A-2D78CCD1C637}">
      <dgm:prSet/>
      <dgm:spPr/>
      <dgm:t>
        <a:bodyPr/>
        <a:lstStyle/>
        <a:p>
          <a:endParaRPr lang="en-SG"/>
        </a:p>
      </dgm:t>
    </dgm:pt>
    <dgm:pt modelId="{31D71D0D-64A6-4F1D-BDBC-ED2F829F674E}" type="pres">
      <dgm:prSet presAssocID="{B8FDB7F4-FB04-4A21-A7EB-F156C7B17446}" presName="Name0" presStyleCnt="0">
        <dgm:presLayoutVars>
          <dgm:dir/>
          <dgm:animLvl val="lvl"/>
          <dgm:resizeHandles val="exact"/>
        </dgm:presLayoutVars>
      </dgm:prSet>
      <dgm:spPr/>
    </dgm:pt>
    <dgm:pt modelId="{165F075D-0B27-4BD6-A435-019A5D7333D6}" type="pres">
      <dgm:prSet presAssocID="{FF231D28-A122-4552-8E65-8892B710D229}" presName="linNode" presStyleCnt="0"/>
      <dgm:spPr/>
    </dgm:pt>
    <dgm:pt modelId="{B7C9F8F9-810A-4929-97C2-CEBC8A5CCC52}" type="pres">
      <dgm:prSet presAssocID="{FF231D28-A122-4552-8E65-8892B710D229}" presName="parentText" presStyleLbl="node1" presStyleIdx="0" presStyleCnt="3">
        <dgm:presLayoutVars>
          <dgm:chMax val="1"/>
          <dgm:bulletEnabled val="1"/>
        </dgm:presLayoutVars>
      </dgm:prSet>
      <dgm:spPr/>
    </dgm:pt>
    <dgm:pt modelId="{829CECEB-D8B9-4EA9-A8CA-13D0E4932B9F}" type="pres">
      <dgm:prSet presAssocID="{FF231D28-A122-4552-8E65-8892B710D229}" presName="descendantText" presStyleLbl="alignAccFollowNode1" presStyleIdx="0" presStyleCnt="3">
        <dgm:presLayoutVars>
          <dgm:bulletEnabled val="1"/>
        </dgm:presLayoutVars>
      </dgm:prSet>
      <dgm:spPr/>
    </dgm:pt>
    <dgm:pt modelId="{92AF541F-DA2F-4BFC-A7F0-59B93069D365}" type="pres">
      <dgm:prSet presAssocID="{AED1F39E-E8F1-47F9-9D96-58BCFA8452DC}" presName="sp" presStyleCnt="0"/>
      <dgm:spPr/>
    </dgm:pt>
    <dgm:pt modelId="{AE9AC0B9-7BE6-4E7E-B6CA-E6395F1ABCBC}" type="pres">
      <dgm:prSet presAssocID="{702F5E04-F47A-4A63-ABD5-ADCF743ABBFC}" presName="linNode" presStyleCnt="0"/>
      <dgm:spPr/>
    </dgm:pt>
    <dgm:pt modelId="{1B3B136B-2AD7-4643-B7D6-9191F75543ED}" type="pres">
      <dgm:prSet presAssocID="{702F5E04-F47A-4A63-ABD5-ADCF743ABBFC}" presName="parentText" presStyleLbl="node1" presStyleIdx="1" presStyleCnt="3">
        <dgm:presLayoutVars>
          <dgm:chMax val="1"/>
          <dgm:bulletEnabled val="1"/>
        </dgm:presLayoutVars>
      </dgm:prSet>
      <dgm:spPr/>
    </dgm:pt>
    <dgm:pt modelId="{CE8FDB8F-2449-4116-9282-8AC4E6E175F2}" type="pres">
      <dgm:prSet presAssocID="{702F5E04-F47A-4A63-ABD5-ADCF743ABBFC}" presName="descendantText" presStyleLbl="alignAccFollowNode1" presStyleIdx="1" presStyleCnt="3">
        <dgm:presLayoutVars>
          <dgm:bulletEnabled val="1"/>
        </dgm:presLayoutVars>
      </dgm:prSet>
      <dgm:spPr/>
    </dgm:pt>
    <dgm:pt modelId="{C0F59916-999D-4595-8399-F15855FD99F9}" type="pres">
      <dgm:prSet presAssocID="{167FBA08-0223-4D6D-9262-9C6D11D647EC}" presName="sp" presStyleCnt="0"/>
      <dgm:spPr/>
    </dgm:pt>
    <dgm:pt modelId="{E6A2EEE5-3784-424C-BF2F-BFFAC6CF0747}" type="pres">
      <dgm:prSet presAssocID="{B96729B1-75C7-41E1-9740-1B206ECF6A32}" presName="linNode" presStyleCnt="0"/>
      <dgm:spPr/>
    </dgm:pt>
    <dgm:pt modelId="{7F7EDCE7-3E45-4BDA-9E67-D13A47153BFE}" type="pres">
      <dgm:prSet presAssocID="{B96729B1-75C7-41E1-9740-1B206ECF6A32}" presName="parentText" presStyleLbl="node1" presStyleIdx="2" presStyleCnt="3">
        <dgm:presLayoutVars>
          <dgm:chMax val="1"/>
          <dgm:bulletEnabled val="1"/>
        </dgm:presLayoutVars>
      </dgm:prSet>
      <dgm:spPr/>
    </dgm:pt>
    <dgm:pt modelId="{ACF41EDF-3280-4692-9EC2-98990492C381}" type="pres">
      <dgm:prSet presAssocID="{B96729B1-75C7-41E1-9740-1B206ECF6A32}" presName="descendantText" presStyleLbl="alignAccFollowNode1" presStyleIdx="2" presStyleCnt="3">
        <dgm:presLayoutVars>
          <dgm:bulletEnabled val="1"/>
        </dgm:presLayoutVars>
      </dgm:prSet>
      <dgm:spPr/>
    </dgm:pt>
  </dgm:ptLst>
  <dgm:cxnLst>
    <dgm:cxn modelId="{408A552F-FBFB-45EF-A491-AE5DB74333E3}" type="presOf" srcId="{721C9A02-14EA-4972-BAAF-A7296C157F1A}" destId="{ACF41EDF-3280-4692-9EC2-98990492C381}" srcOrd="0" destOrd="0" presId="urn:microsoft.com/office/officeart/2005/8/layout/vList5"/>
    <dgm:cxn modelId="{B67DDF30-E30F-4B02-958F-A48102C950AF}" srcId="{B96729B1-75C7-41E1-9740-1B206ECF6A32}" destId="{721C9A02-14EA-4972-BAAF-A7296C157F1A}" srcOrd="0" destOrd="0" parTransId="{DC849A4F-C925-4167-BDB8-735B281D820D}" sibTransId="{21A3C0E7-185A-4FAE-9164-89164AFBF3E4}"/>
    <dgm:cxn modelId="{8CA6A661-10D5-46A8-B282-E44CA21D7F87}" type="presOf" srcId="{FF231D28-A122-4552-8E65-8892B710D229}" destId="{B7C9F8F9-810A-4929-97C2-CEBC8A5CCC52}" srcOrd="0" destOrd="0" presId="urn:microsoft.com/office/officeart/2005/8/layout/vList5"/>
    <dgm:cxn modelId="{C1192A43-C1EF-4D2F-9D6E-ED4606B0AA39}" srcId="{FF231D28-A122-4552-8E65-8892B710D229}" destId="{EB197010-599E-4011-B8D1-70DD9AD66EE8}" srcOrd="0" destOrd="0" parTransId="{89718B3C-9B2A-4433-9B2B-73548D519FDC}" sibTransId="{392872BF-0C4A-411F-A5CF-E9E57099F99E}"/>
    <dgm:cxn modelId="{AFDE1165-C841-45E0-BF42-7DC7B2554CD9}" type="presOf" srcId="{B8FDB7F4-FB04-4A21-A7EB-F156C7B17446}" destId="{31D71D0D-64A6-4F1D-BDBC-ED2F829F674E}" srcOrd="0" destOrd="0" presId="urn:microsoft.com/office/officeart/2005/8/layout/vList5"/>
    <dgm:cxn modelId="{C8177D78-E214-4CB4-910A-2D78CCD1C637}" srcId="{702F5E04-F47A-4A63-ABD5-ADCF743ABBFC}" destId="{C3A8715D-75EA-4A36-9512-22F8C172DF2E}" srcOrd="0" destOrd="0" parTransId="{6F54ED7B-1783-42C9-94A4-83DDF6225917}" sibTransId="{81C7147D-FFC4-4448-A121-34019D0F33A9}"/>
    <dgm:cxn modelId="{9D780680-35F6-4606-AAF4-E642DF06F7E7}" type="presOf" srcId="{EB197010-599E-4011-B8D1-70DD9AD66EE8}" destId="{829CECEB-D8B9-4EA9-A8CA-13D0E4932B9F}" srcOrd="0" destOrd="0" presId="urn:microsoft.com/office/officeart/2005/8/layout/vList5"/>
    <dgm:cxn modelId="{B6F96F8A-3CA5-46E7-A461-CEAE3480CCF0}" srcId="{B8FDB7F4-FB04-4A21-A7EB-F156C7B17446}" destId="{B96729B1-75C7-41E1-9740-1B206ECF6A32}" srcOrd="2" destOrd="0" parTransId="{C9F5D919-78D9-4D27-AA02-6DDFC26B50FD}" sibTransId="{065A7837-44FE-4859-8F3F-63F7B5C1C6B4}"/>
    <dgm:cxn modelId="{50CF609B-FFE4-4592-85C2-469564A3C0FE}" type="presOf" srcId="{702F5E04-F47A-4A63-ABD5-ADCF743ABBFC}" destId="{1B3B136B-2AD7-4643-B7D6-9191F75543ED}" srcOrd="0" destOrd="0" presId="urn:microsoft.com/office/officeart/2005/8/layout/vList5"/>
    <dgm:cxn modelId="{9C44B8AB-67DA-4E7C-910D-3816E2F995B9}" srcId="{B8FDB7F4-FB04-4A21-A7EB-F156C7B17446}" destId="{FF231D28-A122-4552-8E65-8892B710D229}" srcOrd="0" destOrd="0" parTransId="{F8C421BF-C34A-4DC8-8711-5DBD1A4D2C0B}" sibTransId="{AED1F39E-E8F1-47F9-9D96-58BCFA8452DC}"/>
    <dgm:cxn modelId="{8C835FAC-98C7-42A1-87A6-3B42B35B171D}" type="presOf" srcId="{B96729B1-75C7-41E1-9740-1B206ECF6A32}" destId="{7F7EDCE7-3E45-4BDA-9E67-D13A47153BFE}" srcOrd="0" destOrd="0" presId="urn:microsoft.com/office/officeart/2005/8/layout/vList5"/>
    <dgm:cxn modelId="{F7CF37BF-4BFF-41A0-AFE4-15AC5E0E8DFD}" type="presOf" srcId="{C3A8715D-75EA-4A36-9512-22F8C172DF2E}" destId="{CE8FDB8F-2449-4116-9282-8AC4E6E175F2}" srcOrd="0" destOrd="0" presId="urn:microsoft.com/office/officeart/2005/8/layout/vList5"/>
    <dgm:cxn modelId="{E5618DE8-046C-4675-974E-E6B392ED9390}" srcId="{B8FDB7F4-FB04-4A21-A7EB-F156C7B17446}" destId="{702F5E04-F47A-4A63-ABD5-ADCF743ABBFC}" srcOrd="1" destOrd="0" parTransId="{4FB329CF-9B4A-4466-9B1B-96F7EDBBCBDE}" sibTransId="{167FBA08-0223-4D6D-9262-9C6D11D647EC}"/>
    <dgm:cxn modelId="{685996A4-DF59-461D-8C17-E489BE4832FA}" type="presParOf" srcId="{31D71D0D-64A6-4F1D-BDBC-ED2F829F674E}" destId="{165F075D-0B27-4BD6-A435-019A5D7333D6}" srcOrd="0" destOrd="0" presId="urn:microsoft.com/office/officeart/2005/8/layout/vList5"/>
    <dgm:cxn modelId="{B1806EB0-61AE-45BF-9E82-8C4C0FB5DC1A}" type="presParOf" srcId="{165F075D-0B27-4BD6-A435-019A5D7333D6}" destId="{B7C9F8F9-810A-4929-97C2-CEBC8A5CCC52}" srcOrd="0" destOrd="0" presId="urn:microsoft.com/office/officeart/2005/8/layout/vList5"/>
    <dgm:cxn modelId="{191DE452-CB96-4F85-856A-13FBDBA80B4F}" type="presParOf" srcId="{165F075D-0B27-4BD6-A435-019A5D7333D6}" destId="{829CECEB-D8B9-4EA9-A8CA-13D0E4932B9F}" srcOrd="1" destOrd="0" presId="urn:microsoft.com/office/officeart/2005/8/layout/vList5"/>
    <dgm:cxn modelId="{51866367-E14F-437D-A383-503A3B4DBCC1}" type="presParOf" srcId="{31D71D0D-64A6-4F1D-BDBC-ED2F829F674E}" destId="{92AF541F-DA2F-4BFC-A7F0-59B93069D365}" srcOrd="1" destOrd="0" presId="urn:microsoft.com/office/officeart/2005/8/layout/vList5"/>
    <dgm:cxn modelId="{7B4FB1F7-4733-4DDF-B7C9-BFE72A5DECCF}" type="presParOf" srcId="{31D71D0D-64A6-4F1D-BDBC-ED2F829F674E}" destId="{AE9AC0B9-7BE6-4E7E-B6CA-E6395F1ABCBC}" srcOrd="2" destOrd="0" presId="urn:microsoft.com/office/officeart/2005/8/layout/vList5"/>
    <dgm:cxn modelId="{B11B6C47-E4CF-422D-A13E-8F0CDFC68F36}" type="presParOf" srcId="{AE9AC0B9-7BE6-4E7E-B6CA-E6395F1ABCBC}" destId="{1B3B136B-2AD7-4643-B7D6-9191F75543ED}" srcOrd="0" destOrd="0" presId="urn:microsoft.com/office/officeart/2005/8/layout/vList5"/>
    <dgm:cxn modelId="{3CDAA115-5747-41F5-8144-4B38FF8B1D2A}" type="presParOf" srcId="{AE9AC0B9-7BE6-4E7E-B6CA-E6395F1ABCBC}" destId="{CE8FDB8F-2449-4116-9282-8AC4E6E175F2}" srcOrd="1" destOrd="0" presId="urn:microsoft.com/office/officeart/2005/8/layout/vList5"/>
    <dgm:cxn modelId="{144191AA-105A-4EA8-93D4-8FB5B2CD3B65}" type="presParOf" srcId="{31D71D0D-64A6-4F1D-BDBC-ED2F829F674E}" destId="{C0F59916-999D-4595-8399-F15855FD99F9}" srcOrd="3" destOrd="0" presId="urn:microsoft.com/office/officeart/2005/8/layout/vList5"/>
    <dgm:cxn modelId="{075D64E0-0D06-48E3-BEC8-D825515011FD}" type="presParOf" srcId="{31D71D0D-64A6-4F1D-BDBC-ED2F829F674E}" destId="{E6A2EEE5-3784-424C-BF2F-BFFAC6CF0747}" srcOrd="4" destOrd="0" presId="urn:microsoft.com/office/officeart/2005/8/layout/vList5"/>
    <dgm:cxn modelId="{6281368C-0391-4C54-86D1-05F0DAEEBED3}" type="presParOf" srcId="{E6A2EEE5-3784-424C-BF2F-BFFAC6CF0747}" destId="{7F7EDCE7-3E45-4BDA-9E67-D13A47153BFE}" srcOrd="0" destOrd="0" presId="urn:microsoft.com/office/officeart/2005/8/layout/vList5"/>
    <dgm:cxn modelId="{D66600C4-740A-47FF-806C-F18886D7B189}" type="presParOf" srcId="{E6A2EEE5-3784-424C-BF2F-BFFAC6CF0747}" destId="{ACF41EDF-3280-4692-9EC2-98990492C38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22082-43FF-45A1-82CE-999EA83736E9}">
      <dsp:nvSpPr>
        <dsp:cNvPr id="0" name=""/>
        <dsp:cNvSpPr/>
      </dsp:nvSpPr>
      <dsp:spPr>
        <a:xfrm>
          <a:off x="0" y="48660"/>
          <a:ext cx="10058399" cy="575639"/>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Abstract</a:t>
          </a:r>
          <a:endParaRPr lang="en-SG" sz="2400" kern="1200" dirty="0"/>
        </a:p>
      </dsp:txBody>
      <dsp:txXfrm>
        <a:off x="28100" y="76760"/>
        <a:ext cx="10002199" cy="519439"/>
      </dsp:txXfrm>
    </dsp:sp>
    <dsp:sp modelId="{81FBA7AE-1752-41E4-B3C0-238DD5DCB611}">
      <dsp:nvSpPr>
        <dsp:cNvPr id="0" name=""/>
        <dsp:cNvSpPr/>
      </dsp:nvSpPr>
      <dsp:spPr>
        <a:xfrm>
          <a:off x="0" y="693420"/>
          <a:ext cx="10058399" cy="575639"/>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Introduction</a:t>
          </a:r>
          <a:endParaRPr lang="en-SG" sz="2400" kern="1200" dirty="0"/>
        </a:p>
      </dsp:txBody>
      <dsp:txXfrm>
        <a:off x="28100" y="721520"/>
        <a:ext cx="10002199" cy="519439"/>
      </dsp:txXfrm>
    </dsp:sp>
    <dsp:sp modelId="{9E007367-801C-4AA0-92C4-AB83E10D207E}">
      <dsp:nvSpPr>
        <dsp:cNvPr id="0" name=""/>
        <dsp:cNvSpPr/>
      </dsp:nvSpPr>
      <dsp:spPr>
        <a:xfrm>
          <a:off x="0" y="1338180"/>
          <a:ext cx="10058399" cy="575639"/>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Objective</a:t>
          </a:r>
          <a:endParaRPr lang="en-SG" sz="2400" kern="1200" dirty="0"/>
        </a:p>
      </dsp:txBody>
      <dsp:txXfrm>
        <a:off x="28100" y="1366280"/>
        <a:ext cx="10002199" cy="519439"/>
      </dsp:txXfrm>
    </dsp:sp>
    <dsp:sp modelId="{C2E5FD8A-68E8-4135-AF73-8E3AB5F113D8}">
      <dsp:nvSpPr>
        <dsp:cNvPr id="0" name=""/>
        <dsp:cNvSpPr/>
      </dsp:nvSpPr>
      <dsp:spPr>
        <a:xfrm>
          <a:off x="0" y="1982940"/>
          <a:ext cx="10058399" cy="575639"/>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Design</a:t>
          </a:r>
          <a:endParaRPr lang="en-SG" sz="2400" kern="1200"/>
        </a:p>
      </dsp:txBody>
      <dsp:txXfrm>
        <a:off x="28100" y="2011040"/>
        <a:ext cx="10002199" cy="519439"/>
      </dsp:txXfrm>
    </dsp:sp>
    <dsp:sp modelId="{D218C751-F909-48BA-A619-4FE77AA02D8D}">
      <dsp:nvSpPr>
        <dsp:cNvPr id="0" name=""/>
        <dsp:cNvSpPr/>
      </dsp:nvSpPr>
      <dsp:spPr>
        <a:xfrm>
          <a:off x="0" y="2627700"/>
          <a:ext cx="10058399" cy="575639"/>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Implementation</a:t>
          </a:r>
          <a:endParaRPr lang="en-SG" sz="2400" kern="1200"/>
        </a:p>
      </dsp:txBody>
      <dsp:txXfrm>
        <a:off x="28100" y="2655800"/>
        <a:ext cx="10002199" cy="519439"/>
      </dsp:txXfrm>
    </dsp:sp>
    <dsp:sp modelId="{F624E4A8-9708-45A2-9881-0951B50DD63D}">
      <dsp:nvSpPr>
        <dsp:cNvPr id="0" name=""/>
        <dsp:cNvSpPr/>
      </dsp:nvSpPr>
      <dsp:spPr>
        <a:xfrm>
          <a:off x="0" y="3272460"/>
          <a:ext cx="10058399" cy="575639"/>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Analysis and Evaluation</a:t>
          </a:r>
          <a:endParaRPr lang="en-SG" sz="2400" kern="1200"/>
        </a:p>
      </dsp:txBody>
      <dsp:txXfrm>
        <a:off x="28100" y="3300560"/>
        <a:ext cx="10002199" cy="519439"/>
      </dsp:txXfrm>
    </dsp:sp>
    <dsp:sp modelId="{4153A784-1C08-471E-B4BE-44D433541FD7}">
      <dsp:nvSpPr>
        <dsp:cNvPr id="0" name=""/>
        <dsp:cNvSpPr/>
      </dsp:nvSpPr>
      <dsp:spPr>
        <a:xfrm>
          <a:off x="0" y="3917220"/>
          <a:ext cx="10058399" cy="575639"/>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References</a:t>
          </a:r>
          <a:endParaRPr lang="en-SG" sz="2400" kern="1200"/>
        </a:p>
      </dsp:txBody>
      <dsp:txXfrm>
        <a:off x="28100" y="3945320"/>
        <a:ext cx="10002199" cy="519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0A1D1-7F9F-43BB-9391-8DB3AA553DF9}">
      <dsp:nvSpPr>
        <dsp:cNvPr id="0" name=""/>
        <dsp:cNvSpPr/>
      </dsp:nvSpPr>
      <dsp:spPr>
        <a:xfrm>
          <a:off x="4048" y="622622"/>
          <a:ext cx="2191790" cy="1315074"/>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Developing a mathematical model of the system by understanding various physical properties of the pendulum.</a:t>
          </a:r>
          <a:endParaRPr lang="en-SG" sz="1000" kern="1200" dirty="0"/>
        </a:p>
      </dsp:txBody>
      <dsp:txXfrm>
        <a:off x="4048" y="622622"/>
        <a:ext cx="2191790" cy="1315074"/>
      </dsp:txXfrm>
    </dsp:sp>
    <dsp:sp modelId="{B8E42637-2F2E-4745-B135-73DCC539A848}">
      <dsp:nvSpPr>
        <dsp:cNvPr id="0" name=""/>
        <dsp:cNvSpPr/>
      </dsp:nvSpPr>
      <dsp:spPr>
        <a:xfrm>
          <a:off x="2415017" y="622622"/>
          <a:ext cx="2191790" cy="1315074"/>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Selecting an appropriate control strategy (for example PID control, LQR Control) for achieving the control objectives.  In our project PID mechanism is implemented.</a:t>
          </a:r>
          <a:endParaRPr lang="en-SG" sz="1000" kern="1200" dirty="0"/>
        </a:p>
      </dsp:txBody>
      <dsp:txXfrm>
        <a:off x="2415017" y="622622"/>
        <a:ext cx="2191790" cy="1315074"/>
      </dsp:txXfrm>
    </dsp:sp>
    <dsp:sp modelId="{378EB08A-7EB1-4878-9775-1B2AE4F72799}">
      <dsp:nvSpPr>
        <dsp:cNvPr id="0" name=""/>
        <dsp:cNvSpPr/>
      </dsp:nvSpPr>
      <dsp:spPr>
        <a:xfrm>
          <a:off x="4825987" y="622622"/>
          <a:ext cx="2191790" cy="1315074"/>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Determining the sensors and actuators needed for our system. In this case, sensors to measure the pendulum's angle and angular velocity and actuators to control the reaction wheel's speed were needed.</a:t>
          </a:r>
          <a:endParaRPr lang="en-SG" sz="1000" kern="1200" dirty="0"/>
        </a:p>
      </dsp:txBody>
      <dsp:txXfrm>
        <a:off x="4825987" y="622622"/>
        <a:ext cx="2191790" cy="1315074"/>
      </dsp:txXfrm>
    </dsp:sp>
    <dsp:sp modelId="{6BCC9E16-DE01-422F-84CD-DB195A281822}">
      <dsp:nvSpPr>
        <dsp:cNvPr id="0" name=""/>
        <dsp:cNvSpPr/>
      </dsp:nvSpPr>
      <dsp:spPr>
        <a:xfrm>
          <a:off x="7236956" y="622622"/>
          <a:ext cx="2191790" cy="1315074"/>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Noise and external disturbances may affect the system's performance.  In this project control system was designed having an aim to handle these disturbances and maintain stability.</a:t>
          </a:r>
          <a:endParaRPr lang="en-SG" sz="1000" kern="1200" dirty="0"/>
        </a:p>
      </dsp:txBody>
      <dsp:txXfrm>
        <a:off x="7236956" y="622622"/>
        <a:ext cx="2191790" cy="1315074"/>
      </dsp:txXfrm>
    </dsp:sp>
    <dsp:sp modelId="{7DB0259A-BBEC-4AA6-B6E2-17C255FB455A}">
      <dsp:nvSpPr>
        <dsp:cNvPr id="0" name=""/>
        <dsp:cNvSpPr/>
      </dsp:nvSpPr>
      <dsp:spPr>
        <a:xfrm>
          <a:off x="9647926" y="622622"/>
          <a:ext cx="2191790" cy="1315074"/>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To improve the system's performance, the system was continuously tuned and optimized by adjusting control gains, implementing anti-windup mechanisms, or using adaptive control techniques.</a:t>
          </a:r>
          <a:endParaRPr lang="en-SG" sz="1000" kern="1200" dirty="0"/>
        </a:p>
      </dsp:txBody>
      <dsp:txXfrm>
        <a:off x="9647926" y="622622"/>
        <a:ext cx="2191790" cy="13150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63F72-58C3-4D3F-9427-130F8FDD2CFE}">
      <dsp:nvSpPr>
        <dsp:cNvPr id="0" name=""/>
        <dsp:cNvSpPr/>
      </dsp:nvSpPr>
      <dsp:spPr>
        <a:xfrm>
          <a:off x="0" y="0"/>
          <a:ext cx="6532879" cy="13816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Position Sensing by IMU</a:t>
          </a:r>
          <a:endParaRPr lang="en-SG" sz="2200" kern="1200" dirty="0"/>
        </a:p>
      </dsp:txBody>
      <dsp:txXfrm>
        <a:off x="40466" y="40466"/>
        <a:ext cx="5042014" cy="1300678"/>
      </dsp:txXfrm>
    </dsp:sp>
    <dsp:sp modelId="{EF78DA65-199E-4EFA-9B9A-B7186E33F4C1}">
      <dsp:nvSpPr>
        <dsp:cNvPr id="0" name=""/>
        <dsp:cNvSpPr/>
      </dsp:nvSpPr>
      <dsp:spPr>
        <a:xfrm>
          <a:off x="576430" y="1611878"/>
          <a:ext cx="6532879" cy="13816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Calibrating the motor</a:t>
          </a:r>
          <a:endParaRPr lang="en-SG" sz="2200" kern="1200" dirty="0"/>
        </a:p>
      </dsp:txBody>
      <dsp:txXfrm>
        <a:off x="616896" y="1652344"/>
        <a:ext cx="4977470" cy="1300678"/>
      </dsp:txXfrm>
    </dsp:sp>
    <dsp:sp modelId="{6C773047-1483-4102-A9CB-65AF9314CD4A}">
      <dsp:nvSpPr>
        <dsp:cNvPr id="0" name=""/>
        <dsp:cNvSpPr/>
      </dsp:nvSpPr>
      <dsp:spPr>
        <a:xfrm>
          <a:off x="1152861" y="3223757"/>
          <a:ext cx="6532879" cy="13816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Using the PID parameters to control the PWM which in result creates torque to rotate the motor </a:t>
          </a:r>
          <a:endParaRPr lang="en-SG" sz="2200" kern="1200" dirty="0"/>
        </a:p>
      </dsp:txBody>
      <dsp:txXfrm>
        <a:off x="1193327" y="3264223"/>
        <a:ext cx="4977470" cy="1300678"/>
      </dsp:txXfrm>
    </dsp:sp>
    <dsp:sp modelId="{A1DFA395-E64A-4BDB-8CCB-574CAE165B23}">
      <dsp:nvSpPr>
        <dsp:cNvPr id="0" name=""/>
        <dsp:cNvSpPr/>
      </dsp:nvSpPr>
      <dsp:spPr>
        <a:xfrm>
          <a:off x="5634833" y="1047721"/>
          <a:ext cx="898046" cy="89804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SG" sz="3600" kern="1200"/>
        </a:p>
      </dsp:txBody>
      <dsp:txXfrm>
        <a:off x="5836893" y="1047721"/>
        <a:ext cx="493926" cy="675780"/>
      </dsp:txXfrm>
    </dsp:sp>
    <dsp:sp modelId="{626A47D0-9944-4DC2-9FCE-3C30E64F21D5}">
      <dsp:nvSpPr>
        <dsp:cNvPr id="0" name=""/>
        <dsp:cNvSpPr/>
      </dsp:nvSpPr>
      <dsp:spPr>
        <a:xfrm>
          <a:off x="6211263" y="2650389"/>
          <a:ext cx="898046" cy="89804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SG" sz="3600" kern="1200"/>
        </a:p>
      </dsp:txBody>
      <dsp:txXfrm>
        <a:off x="6413323" y="2650389"/>
        <a:ext cx="493926" cy="6757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6C677-5BA7-4DB8-A5EE-6CE187BC7BFC}">
      <dsp:nvSpPr>
        <dsp:cNvPr id="0" name=""/>
        <dsp:cNvSpPr/>
      </dsp:nvSpPr>
      <dsp:spPr>
        <a:xfrm>
          <a:off x="3167046" y="363346"/>
          <a:ext cx="3815143" cy="3815143"/>
        </a:xfrm>
        <a:prstGeom prst="pie">
          <a:avLst>
            <a:gd name="adj1" fmla="val 1620000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Low Power Consumption</a:t>
          </a:r>
          <a:endParaRPr lang="en-SG" sz="1500" kern="1200" dirty="0"/>
        </a:p>
      </dsp:txBody>
      <dsp:txXfrm>
        <a:off x="5074618" y="931076"/>
        <a:ext cx="1339841" cy="2679683"/>
      </dsp:txXfrm>
    </dsp:sp>
    <dsp:sp modelId="{29ABA0FE-1AF0-4F34-95CA-9100CC60E774}">
      <dsp:nvSpPr>
        <dsp:cNvPr id="0" name=""/>
        <dsp:cNvSpPr/>
      </dsp:nvSpPr>
      <dsp:spPr>
        <a:xfrm>
          <a:off x="3076210" y="363346"/>
          <a:ext cx="3815143" cy="381514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Budget Friendly</a:t>
          </a:r>
          <a:endParaRPr lang="en-SG" sz="1500" kern="1200" dirty="0"/>
        </a:p>
      </dsp:txBody>
      <dsp:txXfrm>
        <a:off x="3621230" y="931076"/>
        <a:ext cx="1339841" cy="26796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778E9-0BCE-4CB7-B2C3-1E147C915039}">
      <dsp:nvSpPr>
        <dsp:cNvPr id="0" name=""/>
        <dsp:cNvSpPr/>
      </dsp:nvSpPr>
      <dsp:spPr>
        <a:xfrm rot="5400000">
          <a:off x="6254240" y="-2484631"/>
          <a:ext cx="1170942" cy="64373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This project was implemented Lithium Ion Battery which has to be handled carefully while using, specially during charging. Reckless use and carelessness may result in damage, although not very significant.</a:t>
          </a:r>
        </a:p>
      </dsp:txBody>
      <dsp:txXfrm rot="-5400000">
        <a:off x="3621024" y="205746"/>
        <a:ext cx="6380215" cy="1056620"/>
      </dsp:txXfrm>
    </dsp:sp>
    <dsp:sp modelId="{0AA216FC-FF45-4358-9D2F-35EA08358FB0}">
      <dsp:nvSpPr>
        <dsp:cNvPr id="0" name=""/>
        <dsp:cNvSpPr/>
      </dsp:nvSpPr>
      <dsp:spPr>
        <a:xfrm>
          <a:off x="0" y="2217"/>
          <a:ext cx="3621024" cy="14636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GB" sz="2800" kern="1200" dirty="0"/>
            <a:t>Considerations to public health and safety</a:t>
          </a:r>
          <a:endParaRPr lang="en-SG" sz="2800" kern="1200" dirty="0"/>
        </a:p>
      </dsp:txBody>
      <dsp:txXfrm>
        <a:off x="71451" y="73668"/>
        <a:ext cx="3478122" cy="1320775"/>
      </dsp:txXfrm>
    </dsp:sp>
    <dsp:sp modelId="{0720EC4F-057E-409E-9CC6-47B6F4400E93}">
      <dsp:nvSpPr>
        <dsp:cNvPr id="0" name=""/>
        <dsp:cNvSpPr/>
      </dsp:nvSpPr>
      <dsp:spPr>
        <a:xfrm rot="5400000">
          <a:off x="6254240" y="-947769"/>
          <a:ext cx="1170942" cy="64373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Lithium-ion (Li-ion) batteries and devices containing these batteries should not go in household garbage or recycling bins. They can cause fires during transport or at landfills and recyclers. Instead, Li-ion batteries should be taken to separate recycling or household hazardous waste collection points</a:t>
          </a:r>
          <a:endParaRPr lang="en-GB" sz="1400" kern="1200" dirty="0"/>
        </a:p>
      </dsp:txBody>
      <dsp:txXfrm rot="-5400000">
        <a:off x="3621024" y="1742608"/>
        <a:ext cx="6380215" cy="1056620"/>
      </dsp:txXfrm>
    </dsp:sp>
    <dsp:sp modelId="{310FD11C-B429-45BC-9AE0-1A496C89C83B}">
      <dsp:nvSpPr>
        <dsp:cNvPr id="0" name=""/>
        <dsp:cNvSpPr/>
      </dsp:nvSpPr>
      <dsp:spPr>
        <a:xfrm>
          <a:off x="0" y="1539079"/>
          <a:ext cx="3621024" cy="14636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GB" sz="2800" kern="1200" dirty="0"/>
            <a:t>Considerations to environment </a:t>
          </a:r>
        </a:p>
      </dsp:txBody>
      <dsp:txXfrm>
        <a:off x="71451" y="1610530"/>
        <a:ext cx="3478122" cy="1320775"/>
      </dsp:txXfrm>
    </dsp:sp>
    <dsp:sp modelId="{CFEEA5C6-68FD-432D-A0D0-493D202286F0}">
      <dsp:nvSpPr>
        <dsp:cNvPr id="0" name=""/>
        <dsp:cNvSpPr/>
      </dsp:nvSpPr>
      <dsp:spPr>
        <a:xfrm rot="5400000">
          <a:off x="6254240" y="589092"/>
          <a:ext cx="1170942" cy="64373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Our Project focuses on enhancing personal experience in photography. Hence it has a significant impact on cultural and social occasions.</a:t>
          </a:r>
        </a:p>
      </dsp:txBody>
      <dsp:txXfrm rot="-5400000">
        <a:off x="3621024" y="3279470"/>
        <a:ext cx="6380215" cy="1056620"/>
      </dsp:txXfrm>
    </dsp:sp>
    <dsp:sp modelId="{98D59BAF-50E9-4C11-92AE-E6D379421A66}">
      <dsp:nvSpPr>
        <dsp:cNvPr id="0" name=""/>
        <dsp:cNvSpPr/>
      </dsp:nvSpPr>
      <dsp:spPr>
        <a:xfrm>
          <a:off x="0" y="3075941"/>
          <a:ext cx="3621024" cy="14636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GB" sz="2800" kern="1200" dirty="0"/>
            <a:t>Considerations to cultural and societal needs</a:t>
          </a:r>
        </a:p>
      </dsp:txBody>
      <dsp:txXfrm>
        <a:off x="71451" y="3147392"/>
        <a:ext cx="3478122" cy="13207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CECEB-D8B9-4EA9-A8CA-13D0E4932B9F}">
      <dsp:nvSpPr>
        <dsp:cNvPr id="0" name=""/>
        <dsp:cNvSpPr/>
      </dsp:nvSpPr>
      <dsp:spPr>
        <a:xfrm rot="5400000">
          <a:off x="5153558" y="-1974422"/>
          <a:ext cx="1151127" cy="539211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The prototype consumes low electrical power and the bidirectional motor speed controller efficiency is higher than existing unidirectional speed controller</a:t>
          </a:r>
          <a:endParaRPr lang="en-SG" sz="1300" kern="1200" dirty="0"/>
        </a:p>
      </dsp:txBody>
      <dsp:txXfrm rot="-5400000">
        <a:off x="3033065" y="202264"/>
        <a:ext cx="5335922" cy="1038741"/>
      </dsp:txXfrm>
    </dsp:sp>
    <dsp:sp modelId="{B7C9F8F9-810A-4929-97C2-CEBC8A5CCC52}">
      <dsp:nvSpPr>
        <dsp:cNvPr id="0" name=""/>
        <dsp:cNvSpPr/>
      </dsp:nvSpPr>
      <dsp:spPr>
        <a:xfrm>
          <a:off x="0" y="2180"/>
          <a:ext cx="3033064" cy="1438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Energy Efficiency</a:t>
          </a:r>
          <a:endParaRPr lang="en-SG" sz="2800" kern="1200" dirty="0"/>
        </a:p>
      </dsp:txBody>
      <dsp:txXfrm>
        <a:off x="70242" y="72422"/>
        <a:ext cx="2892580" cy="1298425"/>
      </dsp:txXfrm>
    </dsp:sp>
    <dsp:sp modelId="{CE8FDB8F-2449-4116-9282-8AC4E6E175F2}">
      <dsp:nvSpPr>
        <dsp:cNvPr id="0" name=""/>
        <dsp:cNvSpPr/>
      </dsp:nvSpPr>
      <dsp:spPr>
        <a:xfrm rot="5400000">
          <a:off x="5153558" y="-463567"/>
          <a:ext cx="1151127" cy="539211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dirty="0"/>
            <a:t>Although the prototype uses </a:t>
          </a:r>
          <a:r>
            <a:rPr lang="en-US" sz="1300" b="0" i="0" kern="1200" dirty="0" err="1"/>
            <a:t>Lipo</a:t>
          </a:r>
          <a:r>
            <a:rPr lang="en-US" sz="1300" b="0" i="0" kern="1200" dirty="0"/>
            <a:t> battery, we can use renewable energy sources (</a:t>
          </a:r>
          <a:r>
            <a:rPr lang="en-US" sz="1300" b="0" i="0" kern="1200" dirty="0" err="1"/>
            <a:t>i,e</a:t>
          </a:r>
          <a:r>
            <a:rPr lang="en-US" sz="1300" b="0" i="0" kern="1200" dirty="0"/>
            <a:t>, solar cells) to generate electrical power and associate with it.</a:t>
          </a:r>
        </a:p>
      </dsp:txBody>
      <dsp:txXfrm rot="-5400000">
        <a:off x="3033065" y="1713119"/>
        <a:ext cx="5335922" cy="1038741"/>
      </dsp:txXfrm>
    </dsp:sp>
    <dsp:sp modelId="{1B3B136B-2AD7-4643-B7D6-9191F75543ED}">
      <dsp:nvSpPr>
        <dsp:cNvPr id="0" name=""/>
        <dsp:cNvSpPr/>
      </dsp:nvSpPr>
      <dsp:spPr>
        <a:xfrm>
          <a:off x="0" y="1513035"/>
          <a:ext cx="3033064" cy="1438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SG" sz="2800" b="1" i="0" kern="1200" dirty="0"/>
            <a:t>Power Source</a:t>
          </a:r>
          <a:r>
            <a:rPr lang="en-SG" sz="2800" b="0" i="0" kern="1200" dirty="0"/>
            <a:t>:</a:t>
          </a:r>
          <a:endParaRPr lang="en-SG" sz="2800" kern="1200" dirty="0"/>
        </a:p>
      </dsp:txBody>
      <dsp:txXfrm>
        <a:off x="70242" y="1583277"/>
        <a:ext cx="2892580" cy="1298425"/>
      </dsp:txXfrm>
    </dsp:sp>
    <dsp:sp modelId="{ACF41EDF-3280-4692-9EC2-98990492C381}">
      <dsp:nvSpPr>
        <dsp:cNvPr id="0" name=""/>
        <dsp:cNvSpPr/>
      </dsp:nvSpPr>
      <dsp:spPr>
        <a:xfrm rot="5400000">
          <a:off x="5153558" y="1047288"/>
          <a:ext cx="1151127" cy="539211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dirty="0"/>
            <a:t>Lithium-ion (Li-ion) batteries and devices containing these batteries should not go in household garbage or recycling bins. They can cause fires during transport or at landfills and recyclers. Instead, Li-ion batteries should be taken to separate recycling or household hazardous waste collection points</a:t>
          </a:r>
          <a:endParaRPr lang="en-SG" sz="1300" kern="1200" dirty="0"/>
        </a:p>
      </dsp:txBody>
      <dsp:txXfrm rot="-5400000">
        <a:off x="3033065" y="3223975"/>
        <a:ext cx="5335922" cy="1038741"/>
      </dsp:txXfrm>
    </dsp:sp>
    <dsp:sp modelId="{7F7EDCE7-3E45-4BDA-9E67-D13A47153BFE}">
      <dsp:nvSpPr>
        <dsp:cNvPr id="0" name=""/>
        <dsp:cNvSpPr/>
      </dsp:nvSpPr>
      <dsp:spPr>
        <a:xfrm>
          <a:off x="0" y="3023890"/>
          <a:ext cx="3033064" cy="14389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SG" sz="2800" b="1" i="0" kern="1200" dirty="0"/>
            <a:t>End-of-Life Management</a:t>
          </a:r>
          <a:r>
            <a:rPr lang="en-SG" sz="2800" b="0" i="0" kern="1200" dirty="0"/>
            <a:t>:</a:t>
          </a:r>
          <a:endParaRPr lang="en-SG" sz="2800" kern="1200" dirty="0"/>
        </a:p>
      </dsp:txBody>
      <dsp:txXfrm>
        <a:off x="70242" y="3094132"/>
        <a:ext cx="2892580" cy="12984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85F0298-9D9B-42EE-9FBC-5BF5BA8C94E8}" type="datetimeFigureOut">
              <a:rPr lang="en-GB" smtClean="0"/>
              <a:t>13/09/2023</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6F15EC-E103-EA4C-8F3D-F70BFBFE368F}" type="datetimeFigureOut">
              <a:rPr lang="en-BD" smtClean="0"/>
              <a:t>09/13/2023</a:t>
            </a:fld>
            <a:endParaRPr lang="en-BD"/>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Self Balancing Monopod</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dirty="0">
                <a:latin typeface="Arial" panose="020B0604020202020204" pitchFamily="34" charset="0"/>
                <a:cs typeface="Arial" panose="020B0604020202020204" pitchFamily="34" charset="0"/>
              </a:rPr>
              <a:t>EEE </a:t>
            </a:r>
            <a:r>
              <a:rPr lang="en-US" sz="2400" dirty="0">
                <a:latin typeface="Arial" panose="020B0604020202020204" pitchFamily="34" charset="0"/>
                <a:cs typeface="Arial" panose="020B0604020202020204" pitchFamily="34" charset="0"/>
              </a:rPr>
              <a:t>xxx</a:t>
            </a:r>
            <a:r>
              <a:rPr lang="en-BD" sz="2400"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rPr>
              <a:t>Course Title</a:t>
            </a:r>
            <a:r>
              <a:rPr lang="en-BD" sz="2400" dirty="0">
                <a:latin typeface="Arial" panose="020B0604020202020204" pitchFamily="34" charset="0"/>
                <a:cs typeface="Arial" panose="020B0604020202020204" pitchFamily="34" charset="0"/>
              </a:rPr>
              <a:t>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x </a:t>
            </a:r>
            <a:r>
              <a:rPr lang="en-BD" sz="2800" dirty="0">
                <a:latin typeface="Arial" panose="020B0604020202020204" pitchFamily="34" charset="0"/>
                <a:cs typeface="Arial" panose="020B0604020202020204" pitchFamily="34" charset="0"/>
              </a:rPr>
              <a:t>Level-</a:t>
            </a:r>
            <a:r>
              <a:rPr lang="en-US" sz="2800" dirty="0">
                <a:latin typeface="Arial" panose="020B0604020202020204" pitchFamily="34" charset="0"/>
                <a:cs typeface="Arial" panose="020B0604020202020204" pitchFamily="34" charset="0"/>
              </a:rPr>
              <a:t>x</a:t>
            </a:r>
            <a:r>
              <a:rPr lang="en-BD" sz="2800" dirty="0">
                <a:latin typeface="Arial" panose="020B0604020202020204" pitchFamily="34" charset="0"/>
                <a:cs typeface="Arial" panose="020B0604020202020204" pitchFamily="34" charset="0"/>
              </a:rPr>
              <a:t> Term-I Section </a:t>
            </a:r>
            <a:r>
              <a:rPr lang="en-US" sz="2800" dirty="0">
                <a:latin typeface="Arial" panose="020B0604020202020204" pitchFamily="34" charset="0"/>
                <a:cs typeface="Arial" panose="020B0604020202020204" pitchFamily="34" charset="0"/>
              </a:rPr>
              <a:t>Z</a:t>
            </a:r>
            <a:endParaRPr lang="en-BD" sz="2800" dirty="0">
              <a:latin typeface="Arial" panose="020B0604020202020204" pitchFamily="34" charset="0"/>
              <a:cs typeface="Arial" panose="020B0604020202020204" pitchFamily="34" charset="0"/>
            </a:endParaRPr>
          </a:p>
          <a:p>
            <a:pPr algn="ctr"/>
            <a:r>
              <a:rPr lang="en-BD" sz="3600" dirty="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en-BD"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EEE 318 (2023) – Final Project Group 05</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BD"/>
              <a:t>Self Balancing Monopod</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dirty="0"/>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a:t>EEE 318 (2023) – Final Project Group 05</a:t>
            </a:r>
            <a:endParaRPr lang="en-BD" dirty="0"/>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BD"/>
              <a:t>Self Balancing Monopod</a:t>
            </a:r>
            <a:endParaRPr lang="en-BD" dirty="0"/>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sifat53/Reaction-Wheel-Inverted-Pendulu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remrc/One-Axis-Self-Balancing-Stick-DC/tree/main" TargetMode="External"/><Relationship Id="rId2" Type="http://schemas.openxmlformats.org/officeDocument/2006/relationships/hyperlink" Target="https://github.com/Tomtom93/Reaction-Wheel-Inverted-Pendulum/tree/maste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771940" y="1775977"/>
            <a:ext cx="9068586" cy="1580405"/>
          </a:xfrm>
        </p:spPr>
        <p:txBody>
          <a:bodyPr/>
          <a:lstStyle/>
          <a:p>
            <a:r>
              <a:rPr lang="en-US" sz="3200" cap="none" dirty="0">
                <a:latin typeface="Arial Black" panose="020B0A04020102020204" pitchFamily="34" charset="0"/>
              </a:rPr>
              <a:t>Self Balancing Monopod: A Reaction Wheel Inverted Pendulum</a:t>
            </a:r>
            <a:endParaRPr lang="en-BD" sz="3200" cap="none" dirty="0">
              <a:latin typeface="Arial Black" panose="020B0A04020102020204" pitchFamily="34" charset="0"/>
            </a:endParaRPr>
          </a:p>
        </p:txBody>
      </p:sp>
      <p:sp>
        <p:nvSpPr>
          <p:cNvPr id="3" name="Subtitle 2">
            <a:extLst>
              <a:ext uri="{FF2B5EF4-FFF2-40B4-BE49-F238E27FC236}">
                <a16:creationId xmlns:a16="http://schemas.microsoft.com/office/drawing/2014/main" id="{17F0DBAF-7D79-1641-9F57-35E40E2F3CCD}"/>
              </a:ext>
            </a:extLst>
          </p:cNvPr>
          <p:cNvSpPr>
            <a:spLocks noGrp="1"/>
          </p:cNvSpPr>
          <p:nvPr>
            <p:ph type="subTitle" idx="1"/>
          </p:nvPr>
        </p:nvSpPr>
        <p:spPr>
          <a:xfrm>
            <a:off x="1491175" y="5326165"/>
            <a:ext cx="2350475" cy="885432"/>
          </a:xfrm>
        </p:spPr>
        <p:txBody>
          <a:bodyPr/>
          <a:lstStyle/>
          <a:p>
            <a:r>
              <a:rPr lang="en-US" sz="1200" dirty="0"/>
              <a:t>Ameer </a:t>
            </a:r>
            <a:r>
              <a:rPr lang="en-US" sz="1200" dirty="0" err="1"/>
              <a:t>Hamja</a:t>
            </a:r>
            <a:r>
              <a:rPr lang="en-US" sz="1200" dirty="0"/>
              <a:t> Ibne Jamal</a:t>
            </a:r>
            <a:endParaRPr lang="en-BD" sz="1200" dirty="0"/>
          </a:p>
          <a:p>
            <a:r>
              <a:rPr lang="en-BD" sz="2000" dirty="0"/>
              <a:t>1</a:t>
            </a:r>
            <a:r>
              <a:rPr lang="en-US" sz="2000" dirty="0"/>
              <a:t>906177</a:t>
            </a:r>
            <a:endParaRPr lang="en-BD" sz="2000" dirty="0"/>
          </a:p>
        </p:txBody>
      </p:sp>
      <p:sp>
        <p:nvSpPr>
          <p:cNvPr id="5" name="Subtitle 2">
            <a:extLst>
              <a:ext uri="{FF2B5EF4-FFF2-40B4-BE49-F238E27FC236}">
                <a16:creationId xmlns:a16="http://schemas.microsoft.com/office/drawing/2014/main" id="{73D65FC9-0D80-444D-8239-028EF0E63ED0}"/>
              </a:ext>
            </a:extLst>
          </p:cNvPr>
          <p:cNvSpPr txBox="1">
            <a:spLocks/>
          </p:cNvSpPr>
          <p:nvPr/>
        </p:nvSpPr>
        <p:spPr>
          <a:xfrm>
            <a:off x="3863924" y="5326165"/>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a:t>Fahim Shahriar Anim</a:t>
            </a:r>
            <a:endParaRPr lang="en-BD" sz="1200" dirty="0"/>
          </a:p>
          <a:p>
            <a:r>
              <a:rPr lang="en-BD" sz="2000" dirty="0"/>
              <a:t>1</a:t>
            </a:r>
            <a:r>
              <a:rPr lang="en-US" sz="2000" dirty="0"/>
              <a:t>906178</a:t>
            </a:r>
            <a:endParaRPr lang="en-BD" sz="2000" dirty="0"/>
          </a:p>
        </p:txBody>
      </p:sp>
      <p:sp>
        <p:nvSpPr>
          <p:cNvPr id="7" name="Subtitle 2">
            <a:extLst>
              <a:ext uri="{FF2B5EF4-FFF2-40B4-BE49-F238E27FC236}">
                <a16:creationId xmlns:a16="http://schemas.microsoft.com/office/drawing/2014/main" id="{C185C57D-A765-0B46-AE76-AD4244F426AB}"/>
              </a:ext>
            </a:extLst>
          </p:cNvPr>
          <p:cNvSpPr txBox="1">
            <a:spLocks/>
          </p:cNvSpPr>
          <p:nvPr/>
        </p:nvSpPr>
        <p:spPr>
          <a:xfrm>
            <a:off x="6117109" y="5333200"/>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err="1"/>
              <a:t>Yeasir</a:t>
            </a:r>
            <a:r>
              <a:rPr lang="en-US" sz="1200" dirty="0"/>
              <a:t> Arafat </a:t>
            </a:r>
            <a:r>
              <a:rPr lang="en-US" sz="1200" dirty="0" err="1"/>
              <a:t>Prodhan</a:t>
            </a:r>
            <a:endParaRPr lang="en-BD" sz="1200" dirty="0"/>
          </a:p>
          <a:p>
            <a:r>
              <a:rPr lang="en-BD" sz="2000" dirty="0"/>
              <a:t>1</a:t>
            </a:r>
            <a:r>
              <a:rPr lang="en-US" sz="2000" dirty="0"/>
              <a:t>906191</a:t>
            </a:r>
            <a:endParaRPr lang="en-BD" sz="2000" dirty="0"/>
          </a:p>
        </p:txBody>
      </p:sp>
      <p:sp>
        <p:nvSpPr>
          <p:cNvPr id="9" name="Subtitle 2">
            <a:extLst>
              <a:ext uri="{FF2B5EF4-FFF2-40B4-BE49-F238E27FC236}">
                <a16:creationId xmlns:a16="http://schemas.microsoft.com/office/drawing/2014/main" id="{C7A885CF-D2B7-2D4F-9C5B-F2B757DB520C}"/>
              </a:ext>
            </a:extLst>
          </p:cNvPr>
          <p:cNvSpPr txBox="1">
            <a:spLocks/>
          </p:cNvSpPr>
          <p:nvPr/>
        </p:nvSpPr>
        <p:spPr>
          <a:xfrm>
            <a:off x="8490051" y="5323751"/>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a:t>U </a:t>
            </a:r>
            <a:r>
              <a:rPr lang="en-US" sz="1200" dirty="0" err="1"/>
              <a:t>Mong</a:t>
            </a:r>
            <a:r>
              <a:rPr lang="en-US" sz="1200" dirty="0"/>
              <a:t> Sain </a:t>
            </a:r>
            <a:r>
              <a:rPr lang="en-US" sz="1200" dirty="0" err="1"/>
              <a:t>Chak</a:t>
            </a:r>
            <a:endParaRPr lang="en-BD" sz="1200" dirty="0"/>
          </a:p>
          <a:p>
            <a:r>
              <a:rPr lang="en-BD" sz="2000" dirty="0"/>
              <a:t>1</a:t>
            </a:r>
            <a:r>
              <a:rPr lang="en-US" sz="2000" dirty="0"/>
              <a:t>906195</a:t>
            </a:r>
            <a:endParaRPr lang="en-BD" sz="2000" dirty="0"/>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4884528" y="3554820"/>
            <a:ext cx="3033537"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BD" cap="small" dirty="0"/>
              <a:t>Submitted by – Group </a:t>
            </a:r>
            <a:r>
              <a:rPr lang="en-US" cap="small" dirty="0"/>
              <a:t>05-C2</a:t>
            </a:r>
            <a:endParaRPr lang="en-BD" sz="2800" cap="small" dirty="0"/>
          </a:p>
        </p:txBody>
      </p:sp>
      <p:sp>
        <p:nvSpPr>
          <p:cNvPr id="12" name="Rectangle 11">
            <a:extLst>
              <a:ext uri="{FF2B5EF4-FFF2-40B4-BE49-F238E27FC236}">
                <a16:creationId xmlns:a16="http://schemas.microsoft.com/office/drawing/2014/main" id="{E8B13BBE-9DD6-7678-76AF-26F676A58D66}"/>
              </a:ext>
            </a:extLst>
          </p:cNvPr>
          <p:cNvSpPr/>
          <p:nvPr/>
        </p:nvSpPr>
        <p:spPr>
          <a:xfrm>
            <a:off x="3127248" y="0"/>
            <a:ext cx="5877446" cy="90525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2003F580-0D71-B64D-72DF-CA6A29CEA58C}"/>
              </a:ext>
            </a:extLst>
          </p:cNvPr>
          <p:cNvSpPr txBox="1"/>
          <p:nvPr/>
        </p:nvSpPr>
        <p:spPr>
          <a:xfrm>
            <a:off x="2566533" y="173478"/>
            <a:ext cx="6998876" cy="830997"/>
          </a:xfrm>
          <a:prstGeom prst="rect">
            <a:avLst/>
          </a:prstGeom>
          <a:noFill/>
        </p:spPr>
        <p:txBody>
          <a:bodyPr wrap="square" rtlCol="0">
            <a:spAutoFit/>
          </a:bodyPr>
          <a:lstStyle/>
          <a:p>
            <a:pPr algn="ctr"/>
            <a:r>
              <a:rPr lang="en-US" sz="2400" dirty="0">
                <a:solidFill>
                  <a:schemeClr val="bg1"/>
                </a:solidFill>
              </a:rPr>
              <a:t>EEE 318 – Control Systems Laboratory</a:t>
            </a:r>
          </a:p>
          <a:p>
            <a:pPr algn="ctr"/>
            <a:r>
              <a:rPr lang="en-US" sz="2400" dirty="0">
                <a:solidFill>
                  <a:schemeClr val="bg1"/>
                </a:solidFill>
              </a:rPr>
              <a:t>Jan 2023   Level-3  Term – II   Section –C2</a:t>
            </a:r>
          </a:p>
        </p:txBody>
      </p:sp>
      <p:pic>
        <p:nvPicPr>
          <p:cNvPr id="17" name="Picture 16">
            <a:extLst>
              <a:ext uri="{FF2B5EF4-FFF2-40B4-BE49-F238E27FC236}">
                <a16:creationId xmlns:a16="http://schemas.microsoft.com/office/drawing/2014/main" id="{384584A2-B29B-F35E-B45C-DB5B1709C3C9}"/>
              </a:ext>
            </a:extLst>
          </p:cNvPr>
          <p:cNvPicPr>
            <a:picLocks noChangeAspect="1"/>
          </p:cNvPicPr>
          <p:nvPr/>
        </p:nvPicPr>
        <p:blipFill>
          <a:blip r:embed="rId2"/>
          <a:stretch>
            <a:fillRect/>
          </a:stretch>
        </p:blipFill>
        <p:spPr>
          <a:xfrm>
            <a:off x="2060571" y="3929909"/>
            <a:ext cx="1257116" cy="1393841"/>
          </a:xfrm>
          <a:prstGeom prst="rect">
            <a:avLst/>
          </a:prstGeom>
        </p:spPr>
      </p:pic>
      <p:pic>
        <p:nvPicPr>
          <p:cNvPr id="18" name="Picture 2" descr="No photo description available.">
            <a:extLst>
              <a:ext uri="{FF2B5EF4-FFF2-40B4-BE49-F238E27FC236}">
                <a16:creationId xmlns:a16="http://schemas.microsoft.com/office/drawing/2014/main" id="{497E974B-AE8B-421F-B4FA-E95840F00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166" y="3929910"/>
            <a:ext cx="1343463" cy="13434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No photo description available.">
            <a:extLst>
              <a:ext uri="{FF2B5EF4-FFF2-40B4-BE49-F238E27FC236}">
                <a16:creationId xmlns:a16="http://schemas.microsoft.com/office/drawing/2014/main" id="{699E61F2-7A3B-56F8-20E4-48FE2492C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602" y="3929909"/>
            <a:ext cx="1343463" cy="1343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 photo description available.">
            <a:extLst>
              <a:ext uri="{FF2B5EF4-FFF2-40B4-BE49-F238E27FC236}">
                <a16:creationId xmlns:a16="http://schemas.microsoft.com/office/drawing/2014/main" id="{AF411B35-2EA3-3E48-9979-3F0F35CEAB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6730" y="3929908"/>
            <a:ext cx="1343463" cy="1343463"/>
          </a:xfrm>
          <a:prstGeom prst="rect">
            <a:avLst/>
          </a:prstGeom>
          <a:noFill/>
          <a:extLst>
            <a:ext uri="{909E8E84-426E-40DD-AFC4-6F175D3DCCD1}">
              <a14:hiddenFill xmlns:a14="http://schemas.microsoft.com/office/drawing/2010/main">
                <a:solidFill>
                  <a:srgbClr val="FFFFFF"/>
                </a:solidFill>
              </a14:hiddenFill>
            </a:ext>
          </a:extLst>
        </p:spPr>
      </p:pic>
      <p:sp>
        <p:nvSpPr>
          <p:cNvPr id="20" name="Footer Placeholder 19">
            <a:extLst>
              <a:ext uri="{FF2B5EF4-FFF2-40B4-BE49-F238E27FC236}">
                <a16:creationId xmlns:a16="http://schemas.microsoft.com/office/drawing/2014/main" id="{3D197DE7-19C4-BE36-3FC6-E4E6B5BE834D}"/>
              </a:ext>
            </a:extLst>
          </p:cNvPr>
          <p:cNvSpPr>
            <a:spLocks noGrp="1"/>
          </p:cNvSpPr>
          <p:nvPr>
            <p:ph type="ftr" sz="quarter" idx="11"/>
          </p:nvPr>
        </p:nvSpPr>
        <p:spPr/>
        <p:txBody>
          <a:bodyPr/>
          <a:lstStyle/>
          <a:p>
            <a:r>
              <a:rPr lang="en-GB"/>
              <a:t>Self Balancing Monopod</a:t>
            </a:r>
            <a:endParaRPr lang="en-BD"/>
          </a:p>
        </p:txBody>
      </p:sp>
      <p:sp>
        <p:nvSpPr>
          <p:cNvPr id="21" name="Slide Number Placeholder 20">
            <a:extLst>
              <a:ext uri="{FF2B5EF4-FFF2-40B4-BE49-F238E27FC236}">
                <a16:creationId xmlns:a16="http://schemas.microsoft.com/office/drawing/2014/main" id="{C53C12D8-984B-9BC4-D676-7F9D844297F8}"/>
              </a:ext>
            </a:extLst>
          </p:cNvPr>
          <p:cNvSpPr>
            <a:spLocks noGrp="1"/>
          </p:cNvSpPr>
          <p:nvPr>
            <p:ph type="sldNum" sz="quarter" idx="12"/>
          </p:nvPr>
        </p:nvSpPr>
        <p:spPr/>
        <p:txBody>
          <a:bodyPr/>
          <a:lstStyle/>
          <a:p>
            <a:fld id="{E9C29D53-9981-884B-B5B6-B5743DF81FD1}" type="slidenum">
              <a:rPr lang="en-BD" smtClean="0"/>
              <a:t>1</a:t>
            </a:fld>
            <a:endParaRPr lang="en-BD"/>
          </a:p>
        </p:txBody>
      </p:sp>
    </p:spTree>
    <p:extLst>
      <p:ext uri="{BB962C8B-B14F-4D97-AF65-F5344CB8AC3E}">
        <p14:creationId xmlns:p14="http://schemas.microsoft.com/office/powerpoint/2010/main" val="277824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200" dirty="0">
                <a:solidFill>
                  <a:srgbClr val="FF0000"/>
                </a:solidFill>
              </a:rPr>
              <a:t>Design: </a:t>
            </a:r>
            <a:r>
              <a:rPr lang="en-GB" sz="3200" dirty="0">
                <a:solidFill>
                  <a:srgbClr val="FF0000"/>
                </a:solidFill>
              </a:rPr>
              <a:t>Problem Formulation (PO(b))</a:t>
            </a:r>
            <a:endParaRPr lang="en-BD" sz="3200" dirty="0">
              <a:solidFill>
                <a:srgbClr val="FF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10</a:t>
            </a:fld>
            <a:endParaRPr lang="en-BD" dirty="0"/>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1906178</a:t>
            </a:r>
            <a:endParaRPr lang="en-GB" i="1" dirty="0">
              <a:solidFill>
                <a:srgbClr val="FFFF00"/>
              </a:solidFill>
              <a:latin typeface="Arial Narrow" panose="020B0606020202030204" pitchFamily="34" charset="0"/>
            </a:endParaRPr>
          </a:p>
        </p:txBody>
      </p:sp>
      <p:sp>
        <p:nvSpPr>
          <p:cNvPr id="12" name="Title 1">
            <a:extLst>
              <a:ext uri="{FF2B5EF4-FFF2-40B4-BE49-F238E27FC236}">
                <a16:creationId xmlns:a16="http://schemas.microsoft.com/office/drawing/2014/main" id="{A8F085C8-BD3D-5640-EC75-0BCC5129C060}"/>
              </a:ext>
            </a:extLst>
          </p:cNvPr>
          <p:cNvSpPr txBox="1">
            <a:spLocks/>
          </p:cNvSpPr>
          <p:nvPr/>
        </p:nvSpPr>
        <p:spPr>
          <a:xfrm>
            <a:off x="1066800" y="1057516"/>
            <a:ext cx="10058400" cy="729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GB" sz="2800" b="1" dirty="0"/>
              <a:t>Formulation of Problem</a:t>
            </a:r>
          </a:p>
        </p:txBody>
      </p:sp>
      <p:pic>
        <p:nvPicPr>
          <p:cNvPr id="4" name="Google Shape;241;p24">
            <a:extLst>
              <a:ext uri="{FF2B5EF4-FFF2-40B4-BE49-F238E27FC236}">
                <a16:creationId xmlns:a16="http://schemas.microsoft.com/office/drawing/2014/main" id="{319AABDD-6E12-D8B3-C300-A787F5A13F8F}"/>
              </a:ext>
            </a:extLst>
          </p:cNvPr>
          <p:cNvPicPr preferRelativeResize="0"/>
          <p:nvPr/>
        </p:nvPicPr>
        <p:blipFill>
          <a:blip r:embed="rId2">
            <a:alphaModFix/>
          </a:blip>
          <a:stretch>
            <a:fillRect/>
          </a:stretch>
        </p:blipFill>
        <p:spPr>
          <a:xfrm>
            <a:off x="1066800" y="2247164"/>
            <a:ext cx="5029200" cy="2087092"/>
          </a:xfrm>
          <a:prstGeom prst="rect">
            <a:avLst/>
          </a:prstGeom>
          <a:noFill/>
          <a:ln>
            <a:noFill/>
          </a:ln>
        </p:spPr>
      </p:pic>
      <p:pic>
        <p:nvPicPr>
          <p:cNvPr id="10" name="Google Shape;239;p24">
            <a:extLst>
              <a:ext uri="{FF2B5EF4-FFF2-40B4-BE49-F238E27FC236}">
                <a16:creationId xmlns:a16="http://schemas.microsoft.com/office/drawing/2014/main" id="{E395306C-0700-5FF1-40FD-4BC3554F6324}"/>
              </a:ext>
            </a:extLst>
          </p:cNvPr>
          <p:cNvPicPr preferRelativeResize="0"/>
          <p:nvPr/>
        </p:nvPicPr>
        <p:blipFill>
          <a:blip r:embed="rId3">
            <a:alphaModFix/>
          </a:blip>
          <a:stretch>
            <a:fillRect/>
          </a:stretch>
        </p:blipFill>
        <p:spPr>
          <a:xfrm>
            <a:off x="6821424" y="1817335"/>
            <a:ext cx="4935641" cy="3848028"/>
          </a:xfrm>
          <a:prstGeom prst="rect">
            <a:avLst/>
          </a:prstGeom>
          <a:noFill/>
          <a:ln>
            <a:noFill/>
          </a:ln>
        </p:spPr>
      </p:pic>
    </p:spTree>
    <p:extLst>
      <p:ext uri="{BB962C8B-B14F-4D97-AF65-F5344CB8AC3E}">
        <p14:creationId xmlns:p14="http://schemas.microsoft.com/office/powerpoint/2010/main" val="1998589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600" dirty="0">
                <a:solidFill>
                  <a:srgbClr val="FF0000"/>
                </a:solidFill>
              </a:rPr>
              <a:t>Design: </a:t>
            </a:r>
            <a:r>
              <a:rPr lang="en-BD" sz="3600" dirty="0">
                <a:solidFill>
                  <a:srgbClr val="FF0000"/>
                </a:solidFill>
              </a:rPr>
              <a:t>Simulation</a:t>
            </a: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11</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7" name="TextBox 6">
            <a:extLst>
              <a:ext uri="{FF2B5EF4-FFF2-40B4-BE49-F238E27FC236}">
                <a16:creationId xmlns:a16="http://schemas.microsoft.com/office/drawing/2014/main" id="{701C90DE-C491-4882-65FE-A74CF1FAD9F2}"/>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12" name="TextBox 11">
            <a:extLst>
              <a:ext uri="{FF2B5EF4-FFF2-40B4-BE49-F238E27FC236}">
                <a16:creationId xmlns:a16="http://schemas.microsoft.com/office/drawing/2014/main" id="{3EA1F025-642F-6C62-200C-EED153733D90}"/>
              </a:ext>
            </a:extLst>
          </p:cNvPr>
          <p:cNvSpPr txBox="1"/>
          <p:nvPr/>
        </p:nvSpPr>
        <p:spPr>
          <a:xfrm>
            <a:off x="1183341" y="1378727"/>
            <a:ext cx="8993931" cy="369332"/>
          </a:xfrm>
          <a:prstGeom prst="rect">
            <a:avLst/>
          </a:prstGeom>
          <a:noFill/>
        </p:spPr>
        <p:txBody>
          <a:bodyPr wrap="square" rtlCol="0">
            <a:spAutoFit/>
          </a:bodyPr>
          <a:lstStyle/>
          <a:p>
            <a:r>
              <a:rPr lang="en-US" dirty="0"/>
              <a:t>A </a:t>
            </a:r>
            <a:r>
              <a:rPr lang="en-US" dirty="0" err="1"/>
              <a:t>matlab</a:t>
            </a:r>
            <a:r>
              <a:rPr lang="en-US" dirty="0"/>
              <a:t> program was simulated using the “TWIDDLE” algorithm for PID tuning.</a:t>
            </a:r>
            <a:endParaRPr lang="en-SG" dirty="0"/>
          </a:p>
        </p:txBody>
      </p:sp>
      <p:pic>
        <p:nvPicPr>
          <p:cNvPr id="13" name="Google Shape;250;p25">
            <a:extLst>
              <a:ext uri="{FF2B5EF4-FFF2-40B4-BE49-F238E27FC236}">
                <a16:creationId xmlns:a16="http://schemas.microsoft.com/office/drawing/2014/main" id="{C1DBDD39-28FC-7BCF-93E0-EF10F345FDBF}"/>
              </a:ext>
            </a:extLst>
          </p:cNvPr>
          <p:cNvPicPr preferRelativeResize="0"/>
          <p:nvPr/>
        </p:nvPicPr>
        <p:blipFill>
          <a:blip r:embed="rId2">
            <a:alphaModFix/>
          </a:blip>
          <a:stretch>
            <a:fillRect/>
          </a:stretch>
        </p:blipFill>
        <p:spPr>
          <a:xfrm>
            <a:off x="1773936" y="2488337"/>
            <a:ext cx="8403336" cy="3471393"/>
          </a:xfrm>
          <a:prstGeom prst="rect">
            <a:avLst/>
          </a:prstGeom>
          <a:noFill/>
          <a:ln>
            <a:noFill/>
          </a:ln>
        </p:spPr>
      </p:pic>
      <p:sp>
        <p:nvSpPr>
          <p:cNvPr id="14" name="TextBox 13">
            <a:extLst>
              <a:ext uri="{FF2B5EF4-FFF2-40B4-BE49-F238E27FC236}">
                <a16:creationId xmlns:a16="http://schemas.microsoft.com/office/drawing/2014/main" id="{F77E883E-D289-A9DA-168E-4029FAD21CD9}"/>
              </a:ext>
            </a:extLst>
          </p:cNvPr>
          <p:cNvSpPr txBox="1"/>
          <p:nvPr/>
        </p:nvSpPr>
        <p:spPr>
          <a:xfrm>
            <a:off x="1183341" y="1889822"/>
            <a:ext cx="8993931" cy="369332"/>
          </a:xfrm>
          <a:prstGeom prst="rect">
            <a:avLst/>
          </a:prstGeom>
          <a:noFill/>
        </p:spPr>
        <p:txBody>
          <a:bodyPr wrap="square" rtlCol="0">
            <a:spAutoFit/>
          </a:bodyPr>
          <a:lstStyle/>
          <a:p>
            <a:r>
              <a:rPr lang="en-US" b="1" dirty="0"/>
              <a:t>Open Loop System</a:t>
            </a:r>
            <a:endParaRPr lang="en-SG" b="1" dirty="0"/>
          </a:p>
        </p:txBody>
      </p:sp>
    </p:spTree>
    <p:extLst>
      <p:ext uri="{BB962C8B-B14F-4D97-AF65-F5344CB8AC3E}">
        <p14:creationId xmlns:p14="http://schemas.microsoft.com/office/powerpoint/2010/main" val="1959859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600" dirty="0">
                <a:solidFill>
                  <a:srgbClr val="FF0000"/>
                </a:solidFill>
              </a:rPr>
              <a:t>Design: </a:t>
            </a:r>
            <a:r>
              <a:rPr lang="en-BD" sz="3600" dirty="0">
                <a:solidFill>
                  <a:srgbClr val="FF0000"/>
                </a:solidFill>
              </a:rPr>
              <a:t>Simulation</a:t>
            </a: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12</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12" name="TextBox 11">
            <a:extLst>
              <a:ext uri="{FF2B5EF4-FFF2-40B4-BE49-F238E27FC236}">
                <a16:creationId xmlns:a16="http://schemas.microsoft.com/office/drawing/2014/main" id="{3EA1F025-642F-6C62-200C-EED153733D90}"/>
              </a:ext>
            </a:extLst>
          </p:cNvPr>
          <p:cNvSpPr txBox="1"/>
          <p:nvPr/>
        </p:nvSpPr>
        <p:spPr>
          <a:xfrm>
            <a:off x="1183341" y="1378727"/>
            <a:ext cx="8993931" cy="369332"/>
          </a:xfrm>
          <a:prstGeom prst="rect">
            <a:avLst/>
          </a:prstGeom>
          <a:noFill/>
        </p:spPr>
        <p:txBody>
          <a:bodyPr wrap="square" rtlCol="0">
            <a:spAutoFit/>
          </a:bodyPr>
          <a:lstStyle/>
          <a:p>
            <a:r>
              <a:rPr lang="en-US" b="1" dirty="0"/>
              <a:t>Closed Loop System</a:t>
            </a:r>
            <a:endParaRPr lang="en-SG" b="1" dirty="0"/>
          </a:p>
        </p:txBody>
      </p:sp>
      <p:pic>
        <p:nvPicPr>
          <p:cNvPr id="3" name="Google Shape;258;p26">
            <a:extLst>
              <a:ext uri="{FF2B5EF4-FFF2-40B4-BE49-F238E27FC236}">
                <a16:creationId xmlns:a16="http://schemas.microsoft.com/office/drawing/2014/main" id="{81505E10-E732-6780-703C-9ACC1D6F4065}"/>
              </a:ext>
            </a:extLst>
          </p:cNvPr>
          <p:cNvPicPr preferRelativeResize="0"/>
          <p:nvPr/>
        </p:nvPicPr>
        <p:blipFill>
          <a:blip r:embed="rId2">
            <a:alphaModFix/>
          </a:blip>
          <a:stretch>
            <a:fillRect/>
          </a:stretch>
        </p:blipFill>
        <p:spPr>
          <a:xfrm>
            <a:off x="1766931" y="1938066"/>
            <a:ext cx="8487875" cy="4235942"/>
          </a:xfrm>
          <a:prstGeom prst="rect">
            <a:avLst/>
          </a:prstGeom>
          <a:noFill/>
          <a:ln>
            <a:noFill/>
          </a:ln>
        </p:spPr>
      </p:pic>
    </p:spTree>
    <p:extLst>
      <p:ext uri="{BB962C8B-B14F-4D97-AF65-F5344CB8AC3E}">
        <p14:creationId xmlns:p14="http://schemas.microsoft.com/office/powerpoint/2010/main" val="3855264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200" dirty="0">
                <a:solidFill>
                  <a:srgbClr val="FF0000"/>
                </a:solidFill>
              </a:rPr>
              <a:t>Design M</a:t>
            </a:r>
            <a:r>
              <a:rPr lang="en-BD" sz="3200" dirty="0">
                <a:solidFill>
                  <a:srgbClr val="FF0000"/>
                </a:solidFill>
              </a:rPr>
              <a:t>ethods</a:t>
            </a:r>
            <a:r>
              <a:rPr lang="en-US" sz="3200" dirty="0">
                <a:solidFill>
                  <a:srgbClr val="FF0000"/>
                </a:solidFill>
              </a:rPr>
              <a:t> (PO(a))</a:t>
            </a:r>
            <a:endParaRPr lang="en-BD" sz="3200" dirty="0">
              <a:solidFill>
                <a:srgbClr val="FF0000"/>
              </a:solidFill>
            </a:endParaRPr>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r>
              <a:rPr lang="en-US" dirty="0"/>
              <a:t>Components Used:</a:t>
            </a:r>
          </a:p>
          <a:p>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13</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graphicFrame>
        <p:nvGraphicFramePr>
          <p:cNvPr id="4" name="Google Shape;128;p12">
            <a:extLst>
              <a:ext uri="{FF2B5EF4-FFF2-40B4-BE49-F238E27FC236}">
                <a16:creationId xmlns:a16="http://schemas.microsoft.com/office/drawing/2014/main" id="{31FF7BD6-AE29-E571-5317-5AB6875090CF}"/>
              </a:ext>
            </a:extLst>
          </p:cNvPr>
          <p:cNvGraphicFramePr/>
          <p:nvPr>
            <p:extLst>
              <p:ext uri="{D42A27DB-BD31-4B8C-83A1-F6EECF244321}">
                <p14:modId xmlns:p14="http://schemas.microsoft.com/office/powerpoint/2010/main" val="352443529"/>
              </p:ext>
            </p:extLst>
          </p:nvPr>
        </p:nvGraphicFramePr>
        <p:xfrm>
          <a:off x="1426464" y="2134543"/>
          <a:ext cx="8189478" cy="3775614"/>
        </p:xfrm>
        <a:graphic>
          <a:graphicData uri="http://schemas.openxmlformats.org/drawingml/2006/table">
            <a:tbl>
              <a:tblPr firstRow="1" bandRow="1">
                <a:gradFill>
                  <a:gsLst>
                    <a:gs pos="0">
                      <a:srgbClr val="9BCDFF"/>
                    </a:gs>
                    <a:gs pos="35000">
                      <a:srgbClr val="B8DCFF"/>
                    </a:gs>
                    <a:gs pos="100000">
                      <a:srgbClr val="E2F0FF"/>
                    </a:gs>
                  </a:gsLst>
                  <a:lin ang="16200000" scaled="0"/>
                </a:gradFill>
              </a:tblPr>
              <a:tblGrid>
                <a:gridCol w="5312664">
                  <a:extLst>
                    <a:ext uri="{9D8B030D-6E8A-4147-A177-3AD203B41FA5}">
                      <a16:colId xmlns:a16="http://schemas.microsoft.com/office/drawing/2014/main" val="20000"/>
                    </a:ext>
                  </a:extLst>
                </a:gridCol>
                <a:gridCol w="2876814">
                  <a:extLst>
                    <a:ext uri="{9D8B030D-6E8A-4147-A177-3AD203B41FA5}">
                      <a16:colId xmlns:a16="http://schemas.microsoft.com/office/drawing/2014/main" val="20001"/>
                    </a:ext>
                  </a:extLst>
                </a:gridCol>
              </a:tblGrid>
              <a:tr h="130988">
                <a:tc>
                  <a:txBody>
                    <a:bodyPr/>
                    <a:lstStyle/>
                    <a:p>
                      <a:pPr marL="0" marR="0" lvl="0" indent="0" algn="ctr" rtl="0">
                        <a:lnSpc>
                          <a:spcPct val="100000"/>
                        </a:lnSpc>
                        <a:spcBef>
                          <a:spcPts val="0"/>
                        </a:spcBef>
                        <a:spcAft>
                          <a:spcPts val="0"/>
                        </a:spcAft>
                        <a:buNone/>
                      </a:pPr>
                      <a:r>
                        <a:rPr lang="en-US" sz="1600" b="1" u="none" strike="noStrike" cap="none" dirty="0"/>
                        <a:t>Name</a:t>
                      </a:r>
                      <a:endParaRPr sz="2000" b="1" dirty="0"/>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dirty="0"/>
                        <a:t>Quantity</a:t>
                      </a:r>
                      <a:endParaRPr sz="1400" b="1" u="none" strike="noStrike" cap="none" dirty="0"/>
                    </a:p>
                  </a:txBody>
                  <a:tcPr marL="91450" marR="91450" marT="45725" marB="45725"/>
                </a:tc>
                <a:extLst>
                  <a:ext uri="{0D108BD9-81ED-4DB2-BD59-A6C34878D82A}">
                    <a16:rowId xmlns:a16="http://schemas.microsoft.com/office/drawing/2014/main" val="10000"/>
                  </a:ext>
                </a:extLst>
              </a:tr>
              <a:tr h="887939">
                <a:tc>
                  <a:txBody>
                    <a:bodyPr/>
                    <a:lstStyle/>
                    <a:p>
                      <a:pPr marL="0" marR="0" lvl="0" indent="0" algn="ctr" rtl="0">
                        <a:lnSpc>
                          <a:spcPct val="100000"/>
                        </a:lnSpc>
                        <a:spcBef>
                          <a:spcPts val="0"/>
                        </a:spcBef>
                        <a:spcAft>
                          <a:spcPts val="0"/>
                        </a:spcAft>
                        <a:buNone/>
                      </a:pPr>
                      <a:r>
                        <a:rPr lang="en-US" sz="1400" u="none" strike="noStrike" cap="none" dirty="0"/>
                        <a:t>6 Degrees of Freedom IMU Breakout – MPU6050</a:t>
                      </a:r>
                      <a:endParaRPr sz="1400" u="none" strike="noStrike" cap="none" dirty="0"/>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dirty="0"/>
                        <a:t>1</a:t>
                      </a:r>
                      <a:endParaRPr sz="1400" u="none" strike="noStrike" cap="none" dirty="0"/>
                    </a:p>
                  </a:txBody>
                  <a:tcPr marL="91450" marR="91450" marT="45725" marB="45725"/>
                </a:tc>
                <a:extLst>
                  <a:ext uri="{0D108BD9-81ED-4DB2-BD59-A6C34878D82A}">
                    <a16:rowId xmlns:a16="http://schemas.microsoft.com/office/drawing/2014/main" val="10001"/>
                  </a:ext>
                </a:extLst>
              </a:tr>
              <a:tr h="486931">
                <a:tc>
                  <a:txBody>
                    <a:bodyPr/>
                    <a:lstStyle/>
                    <a:p>
                      <a:pPr marL="0" marR="0" lvl="0" indent="0" algn="ctr" rtl="0">
                        <a:lnSpc>
                          <a:spcPct val="100000"/>
                        </a:lnSpc>
                        <a:spcBef>
                          <a:spcPts val="0"/>
                        </a:spcBef>
                        <a:spcAft>
                          <a:spcPts val="0"/>
                        </a:spcAft>
                        <a:buNone/>
                      </a:pPr>
                      <a:r>
                        <a:rPr lang="en-US" sz="1400" u="none" strike="noStrike" cap="none" dirty="0"/>
                        <a:t>Arduino nano</a:t>
                      </a:r>
                      <a:endParaRPr dirty="0"/>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dirty="0"/>
                        <a:t>1</a:t>
                      </a:r>
                      <a:endParaRPr sz="1400" u="none" strike="noStrike" cap="none" dirty="0"/>
                    </a:p>
                  </a:txBody>
                  <a:tcPr marL="91450" marR="91450" marT="45725" marB="45725"/>
                </a:tc>
                <a:extLst>
                  <a:ext uri="{0D108BD9-81ED-4DB2-BD59-A6C34878D82A}">
                    <a16:rowId xmlns:a16="http://schemas.microsoft.com/office/drawing/2014/main" val="10002"/>
                  </a:ext>
                </a:extLst>
              </a:tr>
              <a:tr h="615020">
                <a:tc>
                  <a:txBody>
                    <a:bodyPr/>
                    <a:lstStyle/>
                    <a:p>
                      <a:pPr marL="0" marR="0" lvl="0" indent="0" algn="ctr" rtl="0">
                        <a:lnSpc>
                          <a:spcPct val="100000"/>
                        </a:lnSpc>
                        <a:spcBef>
                          <a:spcPts val="0"/>
                        </a:spcBef>
                        <a:spcAft>
                          <a:spcPts val="0"/>
                        </a:spcAft>
                        <a:buNone/>
                      </a:pPr>
                      <a:r>
                        <a:rPr lang="en-US" sz="1400" u="none" strike="noStrike" cap="none" dirty="0"/>
                        <a:t>ESC 30A Bidirectional BLDC motor speed controller</a:t>
                      </a: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dirty="0"/>
                        <a:t>1</a:t>
                      </a:r>
                      <a:endParaRPr sz="1400" u="none" strike="noStrike" cap="none" dirty="0"/>
                    </a:p>
                  </a:txBody>
                  <a:tcPr marL="91450" marR="91450" marT="45725" marB="45725"/>
                </a:tc>
                <a:extLst>
                  <a:ext uri="{0D108BD9-81ED-4DB2-BD59-A6C34878D82A}">
                    <a16:rowId xmlns:a16="http://schemas.microsoft.com/office/drawing/2014/main" val="10003"/>
                  </a:ext>
                </a:extLst>
              </a:tr>
              <a:tr h="615020">
                <a:tc>
                  <a:txBody>
                    <a:bodyPr/>
                    <a:lstStyle/>
                    <a:p>
                      <a:pPr marL="0" marR="0" lvl="0" indent="0" algn="ctr" rtl="0">
                        <a:lnSpc>
                          <a:spcPct val="100000"/>
                        </a:lnSpc>
                        <a:spcBef>
                          <a:spcPts val="0"/>
                        </a:spcBef>
                        <a:spcAft>
                          <a:spcPts val="0"/>
                        </a:spcAft>
                        <a:buNone/>
                      </a:pPr>
                      <a:r>
                        <a:rPr lang="en-US" sz="1400" u="none" strike="noStrike" cap="none" dirty="0"/>
                        <a:t>1400 rpm/V Brushless DC motor</a:t>
                      </a: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dirty="0"/>
                        <a:t>1</a:t>
                      </a:r>
                      <a:endParaRPr sz="1400" u="none" strike="noStrike" cap="none" dirty="0"/>
                    </a:p>
                  </a:txBody>
                  <a:tcPr marL="91450" marR="91450" marT="45725" marB="45725"/>
                </a:tc>
                <a:extLst>
                  <a:ext uri="{0D108BD9-81ED-4DB2-BD59-A6C34878D82A}">
                    <a16:rowId xmlns:a16="http://schemas.microsoft.com/office/drawing/2014/main" val="10004"/>
                  </a:ext>
                </a:extLst>
              </a:tr>
              <a:tr h="348483">
                <a:tc>
                  <a:txBody>
                    <a:bodyPr/>
                    <a:lstStyle/>
                    <a:p>
                      <a:pPr marL="0" marR="0" lvl="0" indent="0" algn="ctr" rtl="0">
                        <a:lnSpc>
                          <a:spcPct val="100000"/>
                        </a:lnSpc>
                        <a:spcBef>
                          <a:spcPts val="0"/>
                        </a:spcBef>
                        <a:spcAft>
                          <a:spcPts val="0"/>
                        </a:spcAft>
                        <a:buNone/>
                      </a:pPr>
                      <a:r>
                        <a:rPr lang="en-US" sz="1400" u="none" strike="noStrike" cap="none" dirty="0"/>
                        <a:t>Rechargeable Battery</a:t>
                      </a:r>
                      <a:endParaRPr sz="1400" u="none" strike="noStrike" cap="none" dirty="0"/>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dirty="0"/>
                        <a:t>1</a:t>
                      </a:r>
                      <a:endParaRPr sz="1400" u="none" strike="noStrike" cap="none" dirty="0"/>
                    </a:p>
                  </a:txBody>
                  <a:tcPr marL="91450" marR="91450" marT="45725" marB="45725"/>
                </a:tc>
                <a:extLst>
                  <a:ext uri="{0D108BD9-81ED-4DB2-BD59-A6C34878D82A}">
                    <a16:rowId xmlns:a16="http://schemas.microsoft.com/office/drawing/2014/main" val="10005"/>
                  </a:ext>
                </a:extLst>
              </a:tr>
              <a:tr h="486931">
                <a:tc>
                  <a:txBody>
                    <a:bodyPr/>
                    <a:lstStyle/>
                    <a:p>
                      <a:pPr marL="0" marR="0" lvl="0" indent="0" algn="ctr" rtl="0">
                        <a:lnSpc>
                          <a:spcPct val="100000"/>
                        </a:lnSpc>
                        <a:spcBef>
                          <a:spcPts val="0"/>
                        </a:spcBef>
                        <a:spcAft>
                          <a:spcPts val="0"/>
                        </a:spcAft>
                        <a:buNone/>
                      </a:pPr>
                      <a:endParaRPr sz="1400" u="none" strike="noStrike" cap="none" dirty="0"/>
                    </a:p>
                  </a:txBody>
                  <a:tcPr marL="91450" marR="91450" marT="45725" marB="45725"/>
                </a:tc>
                <a:tc>
                  <a:txBody>
                    <a:bodyPr/>
                    <a:lstStyle/>
                    <a:p>
                      <a:pPr marL="0" marR="0" lvl="0" indent="0" algn="ctr" rtl="0">
                        <a:lnSpc>
                          <a:spcPct val="100000"/>
                        </a:lnSpc>
                        <a:spcBef>
                          <a:spcPts val="0"/>
                        </a:spcBef>
                        <a:spcAft>
                          <a:spcPts val="0"/>
                        </a:spcAft>
                        <a:buNone/>
                      </a:pPr>
                      <a:endParaRPr sz="1400" u="none" strike="noStrike" cap="none" dirty="0"/>
                    </a:p>
                  </a:txBody>
                  <a:tcPr marL="91450" marR="91450" marT="45725" marB="457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42175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200" dirty="0">
                <a:solidFill>
                  <a:srgbClr val="FF0000"/>
                </a:solidFill>
              </a:rPr>
              <a:t>Design: Circuit Diagram</a:t>
            </a:r>
            <a:endParaRPr lang="en-BD" sz="3200" dirty="0">
              <a:solidFill>
                <a:srgbClr val="FF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14</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11" name="Picture 10">
            <a:extLst>
              <a:ext uri="{FF2B5EF4-FFF2-40B4-BE49-F238E27FC236}">
                <a16:creationId xmlns:a16="http://schemas.microsoft.com/office/drawing/2014/main" id="{E074619F-712A-AB00-ED33-5B30D5F0EA02}"/>
              </a:ext>
            </a:extLst>
          </p:cNvPr>
          <p:cNvPicPr>
            <a:picLocks noChangeAspect="1"/>
          </p:cNvPicPr>
          <p:nvPr/>
        </p:nvPicPr>
        <p:blipFill>
          <a:blip r:embed="rId2"/>
          <a:stretch>
            <a:fillRect/>
          </a:stretch>
        </p:blipFill>
        <p:spPr>
          <a:xfrm>
            <a:off x="1584630" y="1506840"/>
            <a:ext cx="8010144" cy="4669550"/>
          </a:xfrm>
          <a:prstGeom prst="rect">
            <a:avLst/>
          </a:prstGeom>
        </p:spPr>
      </p:pic>
    </p:spTree>
    <p:extLst>
      <p:ext uri="{BB962C8B-B14F-4D97-AF65-F5344CB8AC3E}">
        <p14:creationId xmlns:p14="http://schemas.microsoft.com/office/powerpoint/2010/main" val="318081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200" dirty="0">
                <a:solidFill>
                  <a:srgbClr val="FF0000"/>
                </a:solidFill>
              </a:rPr>
              <a:t>Design: Circuit Diagram</a:t>
            </a:r>
            <a:endParaRPr lang="en-BD" sz="3200" dirty="0">
              <a:solidFill>
                <a:srgbClr val="FF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15</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4024EDC1-3E0A-BB41-B11D-36587D306F9E}"/>
              </a:ext>
            </a:extLst>
          </p:cNvPr>
          <p:cNvPicPr>
            <a:picLocks noChangeAspect="1"/>
          </p:cNvPicPr>
          <p:nvPr/>
        </p:nvPicPr>
        <p:blipFill>
          <a:blip r:embed="rId2"/>
          <a:stretch>
            <a:fillRect/>
          </a:stretch>
        </p:blipFill>
        <p:spPr>
          <a:xfrm>
            <a:off x="2845143" y="1776793"/>
            <a:ext cx="6372225" cy="3743325"/>
          </a:xfrm>
          <a:prstGeom prst="rect">
            <a:avLst/>
          </a:prstGeom>
        </p:spPr>
      </p:pic>
    </p:spTree>
    <p:extLst>
      <p:ext uri="{BB962C8B-B14F-4D97-AF65-F5344CB8AC3E}">
        <p14:creationId xmlns:p14="http://schemas.microsoft.com/office/powerpoint/2010/main" val="1154912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200" dirty="0">
                <a:solidFill>
                  <a:srgbClr val="FF0000"/>
                </a:solidFill>
              </a:rPr>
              <a:t>Hardware Design</a:t>
            </a:r>
            <a:endParaRPr lang="en-BD" sz="3200" dirty="0">
              <a:solidFill>
                <a:srgbClr val="FF0000"/>
              </a:solidFil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16</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7" name="TextBox 6">
            <a:extLst>
              <a:ext uri="{FF2B5EF4-FFF2-40B4-BE49-F238E27FC236}">
                <a16:creationId xmlns:a16="http://schemas.microsoft.com/office/drawing/2014/main" id="{701C90DE-C491-4882-65FE-A74CF1FAD9F2}"/>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5" name="Picture 4">
            <a:extLst>
              <a:ext uri="{FF2B5EF4-FFF2-40B4-BE49-F238E27FC236}">
                <a16:creationId xmlns:a16="http://schemas.microsoft.com/office/drawing/2014/main" id="{034F83CF-3533-C091-4FD1-78316D2339E1}"/>
              </a:ext>
            </a:extLst>
          </p:cNvPr>
          <p:cNvPicPr>
            <a:picLocks noChangeAspect="1"/>
          </p:cNvPicPr>
          <p:nvPr/>
        </p:nvPicPr>
        <p:blipFill>
          <a:blip r:embed="rId2"/>
          <a:stretch>
            <a:fillRect/>
          </a:stretch>
        </p:blipFill>
        <p:spPr>
          <a:xfrm>
            <a:off x="905790" y="1572768"/>
            <a:ext cx="4064934" cy="4306824"/>
          </a:xfrm>
          <a:prstGeom prst="rect">
            <a:avLst/>
          </a:prstGeom>
        </p:spPr>
      </p:pic>
      <p:pic>
        <p:nvPicPr>
          <p:cNvPr id="14" name="Picture 13">
            <a:extLst>
              <a:ext uri="{FF2B5EF4-FFF2-40B4-BE49-F238E27FC236}">
                <a16:creationId xmlns:a16="http://schemas.microsoft.com/office/drawing/2014/main" id="{3977BC5A-771B-791B-F6CF-1950736CB8A0}"/>
              </a:ext>
            </a:extLst>
          </p:cNvPr>
          <p:cNvPicPr>
            <a:picLocks noChangeAspect="1"/>
          </p:cNvPicPr>
          <p:nvPr/>
        </p:nvPicPr>
        <p:blipFill>
          <a:blip r:embed="rId3"/>
          <a:stretch>
            <a:fillRect/>
          </a:stretch>
        </p:blipFill>
        <p:spPr>
          <a:xfrm>
            <a:off x="6169105" y="1893189"/>
            <a:ext cx="5117105" cy="3492627"/>
          </a:xfrm>
          <a:prstGeom prst="rect">
            <a:avLst/>
          </a:prstGeom>
        </p:spPr>
      </p:pic>
    </p:spTree>
    <p:extLst>
      <p:ext uri="{BB962C8B-B14F-4D97-AF65-F5344CB8AC3E}">
        <p14:creationId xmlns:p14="http://schemas.microsoft.com/office/powerpoint/2010/main" val="169577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200" dirty="0">
                <a:solidFill>
                  <a:srgbClr val="FF0000"/>
                </a:solidFill>
              </a:rPr>
              <a:t>Hardware Design</a:t>
            </a:r>
            <a:endParaRPr lang="en-BD" sz="3200" dirty="0">
              <a:solidFill>
                <a:srgbClr val="FF0000"/>
              </a:solidFil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17</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7" name="TextBox 6">
            <a:extLst>
              <a:ext uri="{FF2B5EF4-FFF2-40B4-BE49-F238E27FC236}">
                <a16:creationId xmlns:a16="http://schemas.microsoft.com/office/drawing/2014/main" id="{701C90DE-C491-4882-65FE-A74CF1FAD9F2}"/>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12" name="Picture 11">
            <a:extLst>
              <a:ext uri="{FF2B5EF4-FFF2-40B4-BE49-F238E27FC236}">
                <a16:creationId xmlns:a16="http://schemas.microsoft.com/office/drawing/2014/main" id="{E013E957-82B1-F3EB-ECB4-E7AE7A65605A}"/>
              </a:ext>
            </a:extLst>
          </p:cNvPr>
          <p:cNvPicPr>
            <a:picLocks noChangeAspect="1"/>
          </p:cNvPicPr>
          <p:nvPr/>
        </p:nvPicPr>
        <p:blipFill>
          <a:blip r:embed="rId2"/>
          <a:stretch>
            <a:fillRect/>
          </a:stretch>
        </p:blipFill>
        <p:spPr>
          <a:xfrm>
            <a:off x="999554" y="1695641"/>
            <a:ext cx="4177768" cy="3873056"/>
          </a:xfrm>
          <a:prstGeom prst="rect">
            <a:avLst/>
          </a:prstGeom>
        </p:spPr>
      </p:pic>
      <p:pic>
        <p:nvPicPr>
          <p:cNvPr id="14" name="Picture 13">
            <a:extLst>
              <a:ext uri="{FF2B5EF4-FFF2-40B4-BE49-F238E27FC236}">
                <a16:creationId xmlns:a16="http://schemas.microsoft.com/office/drawing/2014/main" id="{33B7B19E-F872-4AD7-2587-D40DA09A8F69}"/>
              </a:ext>
            </a:extLst>
          </p:cNvPr>
          <p:cNvPicPr>
            <a:picLocks noChangeAspect="1"/>
          </p:cNvPicPr>
          <p:nvPr/>
        </p:nvPicPr>
        <p:blipFill>
          <a:blip r:embed="rId3"/>
          <a:stretch>
            <a:fillRect/>
          </a:stretch>
        </p:blipFill>
        <p:spPr>
          <a:xfrm>
            <a:off x="6265870" y="1695641"/>
            <a:ext cx="4776272" cy="3736277"/>
          </a:xfrm>
          <a:prstGeom prst="rect">
            <a:avLst/>
          </a:prstGeom>
        </p:spPr>
      </p:pic>
    </p:spTree>
    <p:extLst>
      <p:ext uri="{BB962C8B-B14F-4D97-AF65-F5344CB8AC3E}">
        <p14:creationId xmlns:p14="http://schemas.microsoft.com/office/powerpoint/2010/main" val="3511927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600" dirty="0">
                <a:solidFill>
                  <a:srgbClr val="FF0000"/>
                </a:solidFill>
              </a:rPr>
              <a:t>Implementation:</a:t>
            </a:r>
            <a:endParaRPr lang="en-BD" sz="3600" dirty="0">
              <a:solidFill>
                <a:srgbClr val="FF0000"/>
              </a:solidFil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18</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graphicFrame>
        <p:nvGraphicFramePr>
          <p:cNvPr id="5" name="Diagram 4">
            <a:extLst>
              <a:ext uri="{FF2B5EF4-FFF2-40B4-BE49-F238E27FC236}">
                <a16:creationId xmlns:a16="http://schemas.microsoft.com/office/drawing/2014/main" id="{8A0803CC-D246-4E19-7376-D046A930A881}"/>
              </a:ext>
            </a:extLst>
          </p:cNvPr>
          <p:cNvGraphicFramePr/>
          <p:nvPr>
            <p:extLst>
              <p:ext uri="{D42A27DB-BD31-4B8C-83A1-F6EECF244321}">
                <p14:modId xmlns:p14="http://schemas.microsoft.com/office/powerpoint/2010/main" val="549576468"/>
              </p:ext>
            </p:extLst>
          </p:nvPr>
        </p:nvGraphicFramePr>
        <p:xfrm>
          <a:off x="2032000" y="1416424"/>
          <a:ext cx="7685741" cy="4605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8462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600" dirty="0">
                <a:solidFill>
                  <a:srgbClr val="FF0000"/>
                </a:solidFill>
              </a:rPr>
              <a:t>Implementation: Calibrating the IMU</a:t>
            </a:r>
            <a:endParaRPr lang="en-BD" sz="3600" dirty="0">
              <a:solidFill>
                <a:srgbClr val="FF0000"/>
              </a:solidFil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19</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E00C9776-9179-3653-7DDD-BE85953C250A}"/>
              </a:ext>
            </a:extLst>
          </p:cNvPr>
          <p:cNvPicPr>
            <a:picLocks noChangeAspect="1"/>
          </p:cNvPicPr>
          <p:nvPr/>
        </p:nvPicPr>
        <p:blipFill>
          <a:blip r:embed="rId2"/>
          <a:stretch>
            <a:fillRect/>
          </a:stretch>
        </p:blipFill>
        <p:spPr>
          <a:xfrm>
            <a:off x="2576512" y="1447800"/>
            <a:ext cx="7038975" cy="3962400"/>
          </a:xfrm>
          <a:prstGeom prst="rect">
            <a:avLst/>
          </a:prstGeom>
        </p:spPr>
      </p:pic>
    </p:spTree>
    <p:extLst>
      <p:ext uri="{BB962C8B-B14F-4D97-AF65-F5344CB8AC3E}">
        <p14:creationId xmlns:p14="http://schemas.microsoft.com/office/powerpoint/2010/main" val="176801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p:txBody>
          <a:bodyPr/>
          <a:lstStyle/>
          <a:p>
            <a:r>
              <a:rPr lang="en-BD" dirty="0"/>
              <a:t>Outline</a:t>
            </a:r>
          </a:p>
        </p:txBody>
      </p:sp>
      <p:graphicFrame>
        <p:nvGraphicFramePr>
          <p:cNvPr id="7" name="Content Placeholder 6">
            <a:extLst>
              <a:ext uri="{FF2B5EF4-FFF2-40B4-BE49-F238E27FC236}">
                <a16:creationId xmlns:a16="http://schemas.microsoft.com/office/drawing/2014/main" id="{83D377EA-D018-AF6A-20B8-23E4E5DD72E0}"/>
              </a:ext>
            </a:extLst>
          </p:cNvPr>
          <p:cNvGraphicFramePr>
            <a:graphicFrameLocks noGrp="1"/>
          </p:cNvGraphicFramePr>
          <p:nvPr>
            <p:ph idx="1"/>
            <p:extLst>
              <p:ext uri="{D42A27DB-BD31-4B8C-83A1-F6EECF244321}">
                <p14:modId xmlns:p14="http://schemas.microsoft.com/office/powerpoint/2010/main" val="684930226"/>
              </p:ext>
            </p:extLst>
          </p:nvPr>
        </p:nvGraphicFramePr>
        <p:xfrm>
          <a:off x="1066800" y="1493520"/>
          <a:ext cx="10058400" cy="4541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a:t>
            </a:fld>
            <a:endParaRPr lang="en-BD"/>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600" dirty="0">
                <a:solidFill>
                  <a:srgbClr val="FF0000"/>
                </a:solidFill>
              </a:rPr>
              <a:t>Implementation: Parameters</a:t>
            </a:r>
            <a:endParaRPr lang="en-BD" sz="3600" dirty="0">
              <a:solidFill>
                <a:srgbClr val="FF0000"/>
              </a:solidFil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20</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5" name="Picture 4">
            <a:extLst>
              <a:ext uri="{FF2B5EF4-FFF2-40B4-BE49-F238E27FC236}">
                <a16:creationId xmlns:a16="http://schemas.microsoft.com/office/drawing/2014/main" id="{25BFDAAB-4F0C-95C9-F00A-61323AB8D948}"/>
              </a:ext>
            </a:extLst>
          </p:cNvPr>
          <p:cNvPicPr>
            <a:picLocks noChangeAspect="1"/>
          </p:cNvPicPr>
          <p:nvPr/>
        </p:nvPicPr>
        <p:blipFill>
          <a:blip r:embed="rId2"/>
          <a:stretch>
            <a:fillRect/>
          </a:stretch>
        </p:blipFill>
        <p:spPr>
          <a:xfrm>
            <a:off x="1557337" y="2776537"/>
            <a:ext cx="9077325" cy="1304925"/>
          </a:xfrm>
          <a:prstGeom prst="rect">
            <a:avLst/>
          </a:prstGeom>
        </p:spPr>
      </p:pic>
    </p:spTree>
    <p:extLst>
      <p:ext uri="{BB962C8B-B14F-4D97-AF65-F5344CB8AC3E}">
        <p14:creationId xmlns:p14="http://schemas.microsoft.com/office/powerpoint/2010/main" val="3468802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600" dirty="0">
                <a:solidFill>
                  <a:srgbClr val="FF0000"/>
                </a:solidFill>
              </a:rPr>
              <a:t>Implementation: Noise Reduction</a:t>
            </a:r>
            <a:endParaRPr lang="en-BD" sz="3600" dirty="0">
              <a:solidFill>
                <a:srgbClr val="FF0000"/>
              </a:solidFil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21</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4" name="TextBox 3">
            <a:extLst>
              <a:ext uri="{FF2B5EF4-FFF2-40B4-BE49-F238E27FC236}">
                <a16:creationId xmlns:a16="http://schemas.microsoft.com/office/drawing/2014/main" id="{69F2B7DE-2D15-2FE9-B741-1F856302C6D4}"/>
              </a:ext>
            </a:extLst>
          </p:cNvPr>
          <p:cNvSpPr txBox="1"/>
          <p:nvPr/>
        </p:nvSpPr>
        <p:spPr>
          <a:xfrm>
            <a:off x="1393653" y="1752610"/>
            <a:ext cx="9404694" cy="2158989"/>
          </a:xfrm>
          <a:prstGeom prst="rect">
            <a:avLst/>
          </a:prstGeom>
          <a:noFill/>
        </p:spPr>
        <p:txBody>
          <a:bodyPr wrap="square" rtlCol="0">
            <a:spAutoFit/>
          </a:bodyPr>
          <a:lstStyle/>
          <a:p>
            <a:pPr marL="0" marR="0">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Accelerometer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The accelerometer shows sudden drop in readings due to high frequency noise. So </a:t>
            </a:r>
            <a:r>
              <a:rPr lang="en-US" kern="100" dirty="0">
                <a:latin typeface="Calibri" panose="020F0502020204030204" pitchFamily="34" charset="0"/>
                <a:ea typeface="Calibri" panose="020F0502020204030204" pitchFamily="34" charset="0"/>
                <a:cs typeface="Times New Roman" panose="02020603050405020304" pitchFamily="18" charset="0"/>
              </a:rPr>
              <a:t>sudden jerk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seen.</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Gyro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Low frequency noise.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Solution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Complementary filter. Sensor fusion technique.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spTree>
    <p:extLst>
      <p:ext uri="{BB962C8B-B14F-4D97-AF65-F5344CB8AC3E}">
        <p14:creationId xmlns:p14="http://schemas.microsoft.com/office/powerpoint/2010/main" val="2793096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600" dirty="0">
                <a:solidFill>
                  <a:srgbClr val="FF0000"/>
                </a:solidFill>
              </a:rPr>
              <a:t>Implementation: Sensor Fusion</a:t>
            </a:r>
            <a:endParaRPr lang="en-BD" sz="3600" dirty="0">
              <a:solidFill>
                <a:srgbClr val="FF0000"/>
              </a:solidFil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22</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49ACD39C-FA9D-6986-46D1-229A6EAD46F9}"/>
              </a:ext>
            </a:extLst>
          </p:cNvPr>
          <p:cNvPicPr>
            <a:picLocks noChangeAspect="1"/>
          </p:cNvPicPr>
          <p:nvPr/>
        </p:nvPicPr>
        <p:blipFill>
          <a:blip r:embed="rId2"/>
          <a:stretch>
            <a:fillRect/>
          </a:stretch>
        </p:blipFill>
        <p:spPr>
          <a:xfrm>
            <a:off x="461962" y="1433512"/>
            <a:ext cx="11268075" cy="3990975"/>
          </a:xfrm>
          <a:prstGeom prst="rect">
            <a:avLst/>
          </a:prstGeom>
        </p:spPr>
      </p:pic>
    </p:spTree>
    <p:extLst>
      <p:ext uri="{BB962C8B-B14F-4D97-AF65-F5344CB8AC3E}">
        <p14:creationId xmlns:p14="http://schemas.microsoft.com/office/powerpoint/2010/main" val="153358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fontScale="90000"/>
          </a:bodyPr>
          <a:lstStyle/>
          <a:p>
            <a:r>
              <a:rPr lang="en-US" sz="3600" dirty="0">
                <a:solidFill>
                  <a:srgbClr val="FF0000"/>
                </a:solidFill>
              </a:rPr>
              <a:t>Implementation: Demonstration without Complementary Filter</a:t>
            </a:r>
            <a:endParaRPr lang="en-BD" sz="3600" dirty="0">
              <a:solidFill>
                <a:srgbClr val="FF0000"/>
              </a:solidFil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23</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4" name="video2.mp4 - animfs1002@gmail.com">
            <a:hlinkClick r:id="" action="ppaction://media"/>
            <a:extLst>
              <a:ext uri="{FF2B5EF4-FFF2-40B4-BE49-F238E27FC236}">
                <a16:creationId xmlns:a16="http://schemas.microsoft.com/office/drawing/2014/main" id="{7575D656-26B8-66B7-A887-54EE85CAD3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9216" y="1449324"/>
            <a:ext cx="7973568" cy="4485132"/>
          </a:xfrm>
          <a:prstGeom prst="rect">
            <a:avLst/>
          </a:prstGeom>
        </p:spPr>
      </p:pic>
    </p:spTree>
    <p:extLst>
      <p:ext uri="{BB962C8B-B14F-4D97-AF65-F5344CB8AC3E}">
        <p14:creationId xmlns:p14="http://schemas.microsoft.com/office/powerpoint/2010/main" val="393671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600" dirty="0">
                <a:solidFill>
                  <a:srgbClr val="FF0000"/>
                </a:solidFill>
              </a:rPr>
              <a:t>Implementation: Demonstration with Filter</a:t>
            </a:r>
            <a:endParaRPr lang="en-BD" sz="3600" dirty="0">
              <a:solidFill>
                <a:srgbClr val="FF0000"/>
              </a:solidFil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24</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3" name="video1.mp4 - animfs1002@gmail.com">
            <a:hlinkClick r:id="" action="ppaction://media"/>
            <a:extLst>
              <a:ext uri="{FF2B5EF4-FFF2-40B4-BE49-F238E27FC236}">
                <a16:creationId xmlns:a16="http://schemas.microsoft.com/office/drawing/2014/main" id="{C2148001-526F-7072-582C-8AF755B9E8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2224" y="1709928"/>
            <a:ext cx="7754112" cy="4361688"/>
          </a:xfrm>
          <a:prstGeom prst="rect">
            <a:avLst/>
          </a:prstGeom>
        </p:spPr>
      </p:pic>
    </p:spTree>
    <p:extLst>
      <p:ext uri="{BB962C8B-B14F-4D97-AF65-F5344CB8AC3E}">
        <p14:creationId xmlns:p14="http://schemas.microsoft.com/office/powerpoint/2010/main" val="360979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600" dirty="0">
                <a:solidFill>
                  <a:srgbClr val="FF0000"/>
                </a:solidFill>
              </a:rPr>
              <a:t>Implementation:</a:t>
            </a:r>
            <a:endParaRPr lang="en-BD" sz="3600" dirty="0">
              <a:solidFill>
                <a:srgbClr val="FF0000"/>
              </a:solidFil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25</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4" name="video3.mp4 - animfs1002@gmail.com">
            <a:hlinkClick r:id="" action="ppaction://media"/>
            <a:extLst>
              <a:ext uri="{FF2B5EF4-FFF2-40B4-BE49-F238E27FC236}">
                <a16:creationId xmlns:a16="http://schemas.microsoft.com/office/drawing/2014/main" id="{6A1FC827-8CFD-E866-B53C-211BD94227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5648" y="1277874"/>
            <a:ext cx="8522208" cy="4793742"/>
          </a:xfrm>
          <a:prstGeom prst="rect">
            <a:avLst/>
          </a:prstGeom>
        </p:spPr>
      </p:pic>
    </p:spTree>
    <p:extLst>
      <p:ext uri="{BB962C8B-B14F-4D97-AF65-F5344CB8AC3E}">
        <p14:creationId xmlns:p14="http://schemas.microsoft.com/office/powerpoint/2010/main" val="119218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200" dirty="0">
                <a:solidFill>
                  <a:srgbClr val="FF0000"/>
                </a:solidFill>
              </a:rPr>
              <a:t>Implementation: Photo </a:t>
            </a:r>
            <a:r>
              <a:rPr lang="en-US" sz="3200" dirty="0" err="1">
                <a:solidFill>
                  <a:srgbClr val="FF0000"/>
                </a:solidFill>
              </a:rPr>
              <a:t>Gallary</a:t>
            </a:r>
            <a:endParaRPr lang="en-BD" sz="3200" dirty="0">
              <a:solidFill>
                <a:srgbClr val="FF0000"/>
              </a:solidFil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26</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8" name="TextBox 7">
            <a:extLst>
              <a:ext uri="{FF2B5EF4-FFF2-40B4-BE49-F238E27FC236}">
                <a16:creationId xmlns:a16="http://schemas.microsoft.com/office/drawing/2014/main" id="{A1F92FCA-9F88-DE24-2D11-E2FF4AD30320}"/>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4" name="Picture 2" descr="No description available.">
            <a:extLst>
              <a:ext uri="{FF2B5EF4-FFF2-40B4-BE49-F238E27FC236}">
                <a16:creationId xmlns:a16="http://schemas.microsoft.com/office/drawing/2014/main" id="{533BC130-2905-C3B6-3236-A08D8626D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306" y="1362456"/>
            <a:ext cx="3179902" cy="23865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 description available.">
            <a:extLst>
              <a:ext uri="{FF2B5EF4-FFF2-40B4-BE49-F238E27FC236}">
                <a16:creationId xmlns:a16="http://schemas.microsoft.com/office/drawing/2014/main" id="{B26E1E31-C2A3-EDD6-9484-3A54922CA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997" y="1467612"/>
            <a:ext cx="3426367" cy="45628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 description available.">
            <a:extLst>
              <a:ext uri="{FF2B5EF4-FFF2-40B4-BE49-F238E27FC236}">
                <a16:creationId xmlns:a16="http://schemas.microsoft.com/office/drawing/2014/main" id="{8593BFDA-AC1B-6670-9810-370E03717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9256" y="3941317"/>
            <a:ext cx="3140002" cy="2356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849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sz="3200" dirty="0">
                <a:solidFill>
                  <a:srgbClr val="FF0000"/>
                </a:solidFill>
              </a:rPr>
              <a:t>Design Analysis and Evaluation</a:t>
            </a:r>
            <a:endParaRPr lang="en-BD" sz="3200" dirty="0">
              <a:solidFill>
                <a:srgbClr val="FF0000"/>
              </a:solidFill>
            </a:endParaRPr>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a:bodyPr>
          <a:lstStyle/>
          <a:p>
            <a:r>
              <a:rPr lang="en-US" sz="3200" dirty="0"/>
              <a:t>Novelty</a:t>
            </a:r>
          </a:p>
          <a:p>
            <a:r>
              <a:rPr lang="en-US" sz="3200" dirty="0"/>
              <a:t>Investigations (PO(d))</a:t>
            </a:r>
          </a:p>
          <a:p>
            <a:r>
              <a:rPr lang="en-US" sz="3200" dirty="0"/>
              <a:t>Limitations of Tools (PO(e))</a:t>
            </a:r>
          </a:p>
          <a:p>
            <a:r>
              <a:rPr lang="en-US" sz="3200" dirty="0"/>
              <a:t>Impact Assessment (PO(f))</a:t>
            </a:r>
          </a:p>
          <a:p>
            <a:r>
              <a:rPr lang="en-US" sz="3200" dirty="0"/>
              <a:t>Sustainability and </a:t>
            </a:r>
            <a:r>
              <a:rPr lang="en-US" sz="3200" dirty="0" err="1"/>
              <a:t>Envaronmental</a:t>
            </a:r>
            <a:r>
              <a:rPr lang="en-US" sz="3200" dirty="0"/>
              <a:t> Impact Evaluation (PO(g))</a:t>
            </a: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27</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11" name="TextBox 10">
            <a:extLst>
              <a:ext uri="{FF2B5EF4-FFF2-40B4-BE49-F238E27FC236}">
                <a16:creationId xmlns:a16="http://schemas.microsoft.com/office/drawing/2014/main" id="{D4290773-DEB7-F8A5-0DDE-98A3B08ED6E1}"/>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287483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3600" dirty="0">
                <a:solidFill>
                  <a:srgbClr val="FF0000"/>
                </a:solidFill>
              </a:rPr>
              <a:t>Novelty</a:t>
            </a:r>
            <a:endParaRPr lang="en-GB" sz="3600" dirty="0">
              <a:solidFill>
                <a:srgbClr val="FF0000"/>
              </a:solidFill>
            </a:endParaRPr>
          </a:p>
        </p:txBody>
      </p:sp>
      <p:graphicFrame>
        <p:nvGraphicFramePr>
          <p:cNvPr id="9" name="Content Placeholder 8">
            <a:extLst>
              <a:ext uri="{FF2B5EF4-FFF2-40B4-BE49-F238E27FC236}">
                <a16:creationId xmlns:a16="http://schemas.microsoft.com/office/drawing/2014/main" id="{73E4D0D8-555D-4FB9-CDDD-FE6C8F3337FC}"/>
              </a:ext>
            </a:extLst>
          </p:cNvPr>
          <p:cNvGraphicFramePr>
            <a:graphicFrameLocks noGrp="1"/>
          </p:cNvGraphicFramePr>
          <p:nvPr>
            <p:ph idx="1"/>
            <p:extLst>
              <p:ext uri="{D42A27DB-BD31-4B8C-83A1-F6EECF244321}">
                <p14:modId xmlns:p14="http://schemas.microsoft.com/office/powerpoint/2010/main" val="1610569712"/>
              </p:ext>
            </p:extLst>
          </p:nvPr>
        </p:nvGraphicFramePr>
        <p:xfrm>
          <a:off x="1066800" y="1493838"/>
          <a:ext cx="10058400" cy="4541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28</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16225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3200" dirty="0">
                <a:solidFill>
                  <a:srgbClr val="FF0000"/>
                </a:solidFill>
              </a:rPr>
              <a:t>Investigation (PO(d))</a:t>
            </a:r>
            <a:endParaRPr lang="en-GB" sz="3200" dirty="0">
              <a:solidFill>
                <a:srgbClr val="FF0000"/>
              </a:solidFill>
            </a:endParaRPr>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29</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10" name="Content Placeholder 9">
            <a:extLst>
              <a:ext uri="{FF2B5EF4-FFF2-40B4-BE49-F238E27FC236}">
                <a16:creationId xmlns:a16="http://schemas.microsoft.com/office/drawing/2014/main" id="{C5DF3E36-0605-2788-9701-1E253CA7C859}"/>
              </a:ext>
            </a:extLst>
          </p:cNvPr>
          <p:cNvSpPr>
            <a:spLocks noGrp="1"/>
          </p:cNvSpPr>
          <p:nvPr>
            <p:ph idx="1"/>
          </p:nvPr>
        </p:nvSpPr>
        <p:spPr/>
        <p:txBody>
          <a:bodyPr/>
          <a:lstStyle/>
          <a:p>
            <a:r>
              <a:rPr lang="en-US" dirty="0"/>
              <a:t>Obstacles:</a:t>
            </a:r>
          </a:p>
          <a:p>
            <a:pPr lvl="1"/>
            <a:r>
              <a:rPr lang="en-US" dirty="0"/>
              <a:t>Due to unavailability of appropriate motor, we could not incorporate instant braking feature. Hence due to inertia effect, the main axis could not balance itself.</a:t>
            </a:r>
          </a:p>
          <a:p>
            <a:pPr lvl="1"/>
            <a:r>
              <a:rPr lang="en-US" dirty="0"/>
              <a:t>Additionally, the motor we used was a BLDC motor and a tachometer to measure angular speed could not be mounted.</a:t>
            </a:r>
          </a:p>
          <a:p>
            <a:pPr lvl="1"/>
            <a:r>
              <a:rPr lang="en-US" dirty="0"/>
              <a:t>Due to geometrical complexity we could not simulate the </a:t>
            </a:r>
            <a:r>
              <a:rPr lang="en-US" dirty="0" err="1"/>
              <a:t>matlab</a:t>
            </a:r>
            <a:r>
              <a:rPr lang="en-US" dirty="0"/>
              <a:t> file to find appropriate tuned PID parameters. We used trial and error method to optimize </a:t>
            </a:r>
            <a:r>
              <a:rPr lang="en-US" dirty="0" err="1"/>
              <a:t>Kp</a:t>
            </a:r>
            <a:r>
              <a:rPr lang="en-US" dirty="0"/>
              <a:t>, Ki and </a:t>
            </a:r>
            <a:r>
              <a:rPr lang="en-US" dirty="0" err="1"/>
              <a:t>Kd</a:t>
            </a:r>
            <a:r>
              <a:rPr lang="en-US" dirty="0"/>
              <a:t> values.</a:t>
            </a:r>
          </a:p>
          <a:p>
            <a:pPr lvl="1"/>
            <a:r>
              <a:rPr lang="en-US" dirty="0"/>
              <a:t>The surface needs to have enough friction to handle the rotational speed of motor which is also a reason for additional disturbances.</a:t>
            </a:r>
          </a:p>
          <a:p>
            <a:pPr lvl="1"/>
            <a:endParaRPr lang="en-SG" dirty="0"/>
          </a:p>
        </p:txBody>
      </p:sp>
    </p:spTree>
    <p:extLst>
      <p:ext uri="{BB962C8B-B14F-4D97-AF65-F5344CB8AC3E}">
        <p14:creationId xmlns:p14="http://schemas.microsoft.com/office/powerpoint/2010/main" val="3115159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a:xfrm>
            <a:off x="1066800" y="426097"/>
            <a:ext cx="9986682" cy="618963"/>
          </a:xfrm>
        </p:spPr>
        <p:txBody>
          <a:bodyPr>
            <a:normAutofit/>
          </a:bodyPr>
          <a:lstStyle/>
          <a:p>
            <a:r>
              <a:rPr lang="en-US" sz="3200" dirty="0">
                <a:solidFill>
                  <a:srgbClr val="C00000"/>
                </a:solidFill>
              </a:rPr>
              <a:t>Abstract</a:t>
            </a:r>
            <a:endParaRPr lang="en-BD" sz="3200" dirty="0">
              <a:solidFill>
                <a:srgbClr val="C00000"/>
              </a:solidFill>
            </a:endParaRPr>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a:xfrm>
            <a:off x="1066800" y="1078677"/>
            <a:ext cx="10058400" cy="4541520"/>
          </a:xfrm>
        </p:spPr>
        <p:txBody>
          <a:bodyPr/>
          <a:lstStyle/>
          <a:p>
            <a:pPr marL="0" marR="0" lvl="0" indent="0" algn="ctr" rtl="0">
              <a:lnSpc>
                <a:spcPct val="90000"/>
              </a:lnSpc>
              <a:spcBef>
                <a:spcPts val="0"/>
              </a:spcBef>
              <a:spcAft>
                <a:spcPts val="0"/>
              </a:spcAft>
              <a:buClr>
                <a:srgbClr val="000000"/>
              </a:buClr>
              <a:buSzPts val="2800"/>
              <a:buFont typeface="Arial"/>
              <a:buNone/>
            </a:pPr>
            <a:r>
              <a:rPr lang="en-US" sz="2000" b="1" i="0" u="none" strike="noStrike" cap="none" dirty="0">
                <a:solidFill>
                  <a:schemeClr val="accent1"/>
                </a:solidFill>
                <a:latin typeface="Calibri"/>
                <a:ea typeface="Calibri"/>
                <a:cs typeface="Calibri"/>
                <a:sym typeface="Calibri"/>
              </a:rPr>
              <a:t>Problem Statement</a:t>
            </a:r>
            <a:r>
              <a:rPr lang="en-US" sz="2000" dirty="0">
                <a:sym typeface="Calibri"/>
              </a:rPr>
              <a:t>: </a:t>
            </a:r>
            <a:r>
              <a:rPr lang="en-US" sz="2000" b="1" i="0" u="none" strike="noStrike" cap="none" dirty="0">
                <a:solidFill>
                  <a:schemeClr val="dk1"/>
                </a:solidFill>
                <a:latin typeface="Calibri"/>
                <a:ea typeface="Calibri"/>
                <a:cs typeface="Calibri"/>
                <a:sym typeface="Calibri"/>
              </a:rPr>
              <a:t>A Scenario</a:t>
            </a:r>
          </a:p>
          <a:p>
            <a:pPr marL="0" marR="0" lvl="0" indent="0" algn="ctr" rtl="0">
              <a:lnSpc>
                <a:spcPct val="90000"/>
              </a:lnSpc>
              <a:spcBef>
                <a:spcPts val="0"/>
              </a:spcBef>
              <a:spcAft>
                <a:spcPts val="0"/>
              </a:spcAft>
              <a:buClr>
                <a:srgbClr val="000000"/>
              </a:buClr>
              <a:buSzPts val="2800"/>
              <a:buFont typeface="Arial"/>
              <a:buNone/>
            </a:pPr>
            <a:endParaRPr lang="en-US" sz="2000" dirty="0"/>
          </a:p>
          <a:p>
            <a:pPr marL="0" marR="0" lvl="0" indent="0" algn="l" rtl="0">
              <a:lnSpc>
                <a:spcPct val="90000"/>
              </a:lnSpc>
              <a:spcBef>
                <a:spcPts val="0"/>
              </a:spcBef>
              <a:spcAft>
                <a:spcPts val="0"/>
              </a:spcAft>
              <a:buNone/>
            </a:pPr>
            <a:r>
              <a:rPr lang="en-US" sz="2000" b="0" i="0" u="none" strike="noStrike" cap="none" dirty="0">
                <a:solidFill>
                  <a:schemeClr val="dk1"/>
                </a:solidFill>
                <a:latin typeface="Calibri"/>
                <a:ea typeface="Calibri"/>
                <a:cs typeface="Calibri"/>
                <a:sym typeface="Calibri"/>
              </a:rPr>
              <a:t>While being on a hiking trip, to snap a group photo, you either need a drone, a tripod, or a selfie stick and certain problems arise:</a:t>
            </a:r>
            <a:endParaRPr lang="en-US" sz="2000" dirty="0"/>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318 (2023) – Final Project Group 05</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BD"/>
              <a:t>Self Balancing Monopod</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a:t>
            </a:fld>
            <a:endParaRPr lang="en-BD"/>
          </a:p>
        </p:txBody>
      </p:sp>
      <p:pic>
        <p:nvPicPr>
          <p:cNvPr id="3" name="Picture 2">
            <a:extLst>
              <a:ext uri="{FF2B5EF4-FFF2-40B4-BE49-F238E27FC236}">
                <a16:creationId xmlns:a16="http://schemas.microsoft.com/office/drawing/2014/main" id="{7B64559E-F8F8-13CA-4BC4-52BB7DBC8710}"/>
              </a:ext>
            </a:extLst>
          </p:cNvPr>
          <p:cNvPicPr>
            <a:picLocks noChangeAspect="1"/>
          </p:cNvPicPr>
          <p:nvPr/>
        </p:nvPicPr>
        <p:blipFill>
          <a:blip r:embed="rId2"/>
          <a:stretch>
            <a:fillRect/>
          </a:stretch>
        </p:blipFill>
        <p:spPr>
          <a:xfrm>
            <a:off x="3578651" y="2545640"/>
            <a:ext cx="5501253" cy="3387261"/>
          </a:xfrm>
          <a:prstGeom prst="rect">
            <a:avLst/>
          </a:prstGeom>
        </p:spPr>
      </p:pic>
    </p:spTree>
    <p:extLst>
      <p:ext uri="{BB962C8B-B14F-4D97-AF65-F5344CB8AC3E}">
        <p14:creationId xmlns:p14="http://schemas.microsoft.com/office/powerpoint/2010/main" val="2278554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GB" sz="3200" dirty="0">
                <a:solidFill>
                  <a:srgbClr val="FF0000"/>
                </a:solidFill>
              </a:rPr>
              <a:t>Limitations of Tools (PO(e))</a:t>
            </a:r>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a:xfrm>
            <a:off x="1232647" y="1454811"/>
            <a:ext cx="5248835" cy="3707578"/>
          </a:xfrm>
        </p:spPr>
        <p:txBody>
          <a:bodyPr/>
          <a:lstStyle/>
          <a:p>
            <a:r>
              <a:rPr lang="en-GB" dirty="0"/>
              <a:t>Desired Motor: Nidec 24H</a:t>
            </a:r>
          </a:p>
          <a:p>
            <a:r>
              <a:rPr lang="en-GB" dirty="0"/>
              <a:t>Desired Characteristics:</a:t>
            </a:r>
          </a:p>
          <a:p>
            <a:pPr lvl="5"/>
            <a:r>
              <a:rPr lang="en-GB" sz="1600" b="1" dirty="0"/>
              <a:t>Instantaneous Brake feature </a:t>
            </a:r>
          </a:p>
          <a:p>
            <a:endParaRPr lang="en-GB" dirty="0"/>
          </a:p>
          <a:p>
            <a:endParaRPr lang="en-GB" dirty="0"/>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30</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9" name="Picture 2">
            <a:extLst>
              <a:ext uri="{FF2B5EF4-FFF2-40B4-BE49-F238E27FC236}">
                <a16:creationId xmlns:a16="http://schemas.microsoft.com/office/drawing/2014/main" id="{E29D1546-E053-5F0E-0C55-4044C502F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911" y="3062880"/>
            <a:ext cx="2099509" cy="20995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5467794-CFFB-8E75-DDD4-7F561981DAF6}"/>
              </a:ext>
            </a:extLst>
          </p:cNvPr>
          <p:cNvPicPr>
            <a:picLocks noChangeAspect="1"/>
          </p:cNvPicPr>
          <p:nvPr/>
        </p:nvPicPr>
        <p:blipFill>
          <a:blip r:embed="rId3"/>
          <a:stretch>
            <a:fillRect/>
          </a:stretch>
        </p:blipFill>
        <p:spPr>
          <a:xfrm>
            <a:off x="6068918" y="1373475"/>
            <a:ext cx="5642078" cy="4240941"/>
          </a:xfrm>
          <a:prstGeom prst="rect">
            <a:avLst/>
          </a:prstGeom>
        </p:spPr>
      </p:pic>
    </p:spTree>
    <p:extLst>
      <p:ext uri="{BB962C8B-B14F-4D97-AF65-F5344CB8AC3E}">
        <p14:creationId xmlns:p14="http://schemas.microsoft.com/office/powerpoint/2010/main" val="421623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GB" sz="3200" dirty="0">
                <a:solidFill>
                  <a:srgbClr val="FF0000"/>
                </a:solidFill>
              </a:rPr>
              <a:t>Impact Assessment: Society (PO(f))</a:t>
            </a:r>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31</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graphicFrame>
        <p:nvGraphicFramePr>
          <p:cNvPr id="10" name="Content Placeholder 7">
            <a:extLst>
              <a:ext uri="{FF2B5EF4-FFF2-40B4-BE49-F238E27FC236}">
                <a16:creationId xmlns:a16="http://schemas.microsoft.com/office/drawing/2014/main" id="{57DF8009-E54D-9804-A15D-79DD98677A21}"/>
              </a:ext>
            </a:extLst>
          </p:cNvPr>
          <p:cNvGraphicFramePr>
            <a:graphicFrameLocks noGrp="1"/>
          </p:cNvGraphicFramePr>
          <p:nvPr>
            <p:ph idx="1"/>
            <p:extLst>
              <p:ext uri="{D42A27DB-BD31-4B8C-83A1-F6EECF244321}">
                <p14:modId xmlns:p14="http://schemas.microsoft.com/office/powerpoint/2010/main" val="2621632318"/>
              </p:ext>
            </p:extLst>
          </p:nvPr>
        </p:nvGraphicFramePr>
        <p:xfrm>
          <a:off x="1066800" y="1493838"/>
          <a:ext cx="10058400" cy="4541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5246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GB" sz="3200" dirty="0">
                <a:solidFill>
                  <a:srgbClr val="FF0000"/>
                </a:solidFill>
              </a:rPr>
              <a:t>Sustainability Evaluation (PO(g))</a:t>
            </a:r>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32</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graphicFrame>
        <p:nvGraphicFramePr>
          <p:cNvPr id="10" name="Diagram 9">
            <a:extLst>
              <a:ext uri="{FF2B5EF4-FFF2-40B4-BE49-F238E27FC236}">
                <a16:creationId xmlns:a16="http://schemas.microsoft.com/office/drawing/2014/main" id="{4E33C454-560E-99CC-7B91-EA79C32415D8}"/>
              </a:ext>
            </a:extLst>
          </p:cNvPr>
          <p:cNvGraphicFramePr/>
          <p:nvPr>
            <p:extLst>
              <p:ext uri="{D42A27DB-BD31-4B8C-83A1-F6EECF244321}">
                <p14:modId xmlns:p14="http://schemas.microsoft.com/office/powerpoint/2010/main" val="1190363583"/>
              </p:ext>
            </p:extLst>
          </p:nvPr>
        </p:nvGraphicFramePr>
        <p:xfrm>
          <a:off x="1883410" y="1536192"/>
          <a:ext cx="8425180" cy="4464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3555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200" dirty="0">
                <a:solidFill>
                  <a:srgbClr val="FF0000"/>
                </a:solidFill>
              </a:rPr>
              <a:t>Individual Contribution of Each Member</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33</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7" name="TextBox 6">
            <a:extLst>
              <a:ext uri="{FF2B5EF4-FFF2-40B4-BE49-F238E27FC236}">
                <a16:creationId xmlns:a16="http://schemas.microsoft.com/office/drawing/2014/main" id="{67C5014D-E724-98D1-08B1-D54FCF40FA6F}"/>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graphicFrame>
        <p:nvGraphicFramePr>
          <p:cNvPr id="11" name="Table 11">
            <a:extLst>
              <a:ext uri="{FF2B5EF4-FFF2-40B4-BE49-F238E27FC236}">
                <a16:creationId xmlns:a16="http://schemas.microsoft.com/office/drawing/2014/main" id="{9024164A-1771-897D-A233-243BE0FEA916}"/>
              </a:ext>
            </a:extLst>
          </p:cNvPr>
          <p:cNvGraphicFramePr>
            <a:graphicFrameLocks noGrp="1"/>
          </p:cNvGraphicFramePr>
          <p:nvPr>
            <p:extLst>
              <p:ext uri="{D42A27DB-BD31-4B8C-83A1-F6EECF244321}">
                <p14:modId xmlns:p14="http://schemas.microsoft.com/office/powerpoint/2010/main" val="3672181919"/>
              </p:ext>
            </p:extLst>
          </p:nvPr>
        </p:nvGraphicFramePr>
        <p:xfrm>
          <a:off x="1583765" y="1876113"/>
          <a:ext cx="8128000" cy="34798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9382239"/>
                    </a:ext>
                  </a:extLst>
                </a:gridCol>
                <a:gridCol w="4064000">
                  <a:extLst>
                    <a:ext uri="{9D8B030D-6E8A-4147-A177-3AD203B41FA5}">
                      <a16:colId xmlns:a16="http://schemas.microsoft.com/office/drawing/2014/main" val="1514259143"/>
                    </a:ext>
                  </a:extLst>
                </a:gridCol>
              </a:tblGrid>
              <a:tr h="370840">
                <a:tc>
                  <a:txBody>
                    <a:bodyPr/>
                    <a:lstStyle/>
                    <a:p>
                      <a:r>
                        <a:rPr lang="en-US" dirty="0"/>
                        <a:t>ID</a:t>
                      </a:r>
                      <a:endParaRPr lang="en-SG" dirty="0"/>
                    </a:p>
                  </a:txBody>
                  <a:tcPr/>
                </a:tc>
                <a:tc>
                  <a:txBody>
                    <a:bodyPr/>
                    <a:lstStyle/>
                    <a:p>
                      <a:r>
                        <a:rPr lang="en-US" dirty="0"/>
                        <a:t>Task</a:t>
                      </a:r>
                      <a:endParaRPr lang="en-SG" dirty="0"/>
                    </a:p>
                  </a:txBody>
                  <a:tcPr/>
                </a:tc>
                <a:extLst>
                  <a:ext uri="{0D108BD9-81ED-4DB2-BD59-A6C34878D82A}">
                    <a16:rowId xmlns:a16="http://schemas.microsoft.com/office/drawing/2014/main" val="746970411"/>
                  </a:ext>
                </a:extLst>
              </a:tr>
              <a:tr h="370840">
                <a:tc>
                  <a:txBody>
                    <a:bodyPr/>
                    <a:lstStyle/>
                    <a:p>
                      <a:r>
                        <a:rPr lang="en-US" dirty="0"/>
                        <a:t>1906177</a:t>
                      </a:r>
                      <a:endParaRPr lang="en-SG" dirty="0"/>
                    </a:p>
                  </a:txBody>
                  <a:tcPr/>
                </a:tc>
                <a:tc>
                  <a:txBody>
                    <a:bodyPr/>
                    <a:lstStyle/>
                    <a:p>
                      <a:r>
                        <a:rPr lang="en-US" dirty="0"/>
                        <a:t>Calibration of IMU and Hardware Assembly</a:t>
                      </a:r>
                      <a:endParaRPr lang="en-SG" dirty="0"/>
                    </a:p>
                  </a:txBody>
                  <a:tcPr/>
                </a:tc>
                <a:extLst>
                  <a:ext uri="{0D108BD9-81ED-4DB2-BD59-A6C34878D82A}">
                    <a16:rowId xmlns:a16="http://schemas.microsoft.com/office/drawing/2014/main" val="691460672"/>
                  </a:ext>
                </a:extLst>
              </a:tr>
              <a:tr h="370840">
                <a:tc>
                  <a:txBody>
                    <a:bodyPr/>
                    <a:lstStyle/>
                    <a:p>
                      <a:r>
                        <a:rPr lang="en-US" dirty="0"/>
                        <a:t>1906178</a:t>
                      </a:r>
                      <a:endParaRPr lang="en-SG" dirty="0"/>
                    </a:p>
                  </a:txBody>
                  <a:tcPr/>
                </a:tc>
                <a:tc>
                  <a:txBody>
                    <a:bodyPr/>
                    <a:lstStyle/>
                    <a:p>
                      <a:r>
                        <a:rPr lang="en-US" dirty="0"/>
                        <a:t>Modelling the characteristics curve in MATLAB and Hardware assembly</a:t>
                      </a:r>
                      <a:endParaRPr lang="en-SG" dirty="0"/>
                    </a:p>
                  </a:txBody>
                  <a:tcPr/>
                </a:tc>
                <a:extLst>
                  <a:ext uri="{0D108BD9-81ED-4DB2-BD59-A6C34878D82A}">
                    <a16:rowId xmlns:a16="http://schemas.microsoft.com/office/drawing/2014/main" val="2219550791"/>
                  </a:ext>
                </a:extLst>
              </a:tr>
              <a:tr h="370840">
                <a:tc>
                  <a:txBody>
                    <a:bodyPr/>
                    <a:lstStyle/>
                    <a:p>
                      <a:r>
                        <a:rPr lang="en-US" dirty="0"/>
                        <a:t>1906191</a:t>
                      </a:r>
                      <a:endParaRPr lang="en-SG" dirty="0"/>
                    </a:p>
                  </a:txBody>
                  <a:tcPr/>
                </a:tc>
                <a:tc>
                  <a:txBody>
                    <a:bodyPr/>
                    <a:lstStyle/>
                    <a:p>
                      <a:r>
                        <a:rPr lang="en-US" dirty="0"/>
                        <a:t>Modelling the CAD files and Hardware Assembly</a:t>
                      </a:r>
                      <a:endParaRPr lang="en-SG" dirty="0"/>
                    </a:p>
                  </a:txBody>
                  <a:tcPr/>
                </a:tc>
                <a:extLst>
                  <a:ext uri="{0D108BD9-81ED-4DB2-BD59-A6C34878D82A}">
                    <a16:rowId xmlns:a16="http://schemas.microsoft.com/office/drawing/2014/main" val="146212541"/>
                  </a:ext>
                </a:extLst>
              </a:tr>
              <a:tr h="370840">
                <a:tc>
                  <a:txBody>
                    <a:bodyPr/>
                    <a:lstStyle/>
                    <a:p>
                      <a:r>
                        <a:rPr lang="en-US" dirty="0"/>
                        <a:t>1906195</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Calibration of Motor and Trial-Error check</a:t>
                      </a:r>
                      <a:endParaRPr lang="en-SG" dirty="0"/>
                    </a:p>
                    <a:p>
                      <a:endParaRPr lang="en-SG" dirty="0"/>
                    </a:p>
                  </a:txBody>
                  <a:tcPr/>
                </a:tc>
                <a:extLst>
                  <a:ext uri="{0D108BD9-81ED-4DB2-BD59-A6C34878D82A}">
                    <a16:rowId xmlns:a16="http://schemas.microsoft.com/office/drawing/2014/main" val="2379657474"/>
                  </a:ext>
                </a:extLst>
              </a:tr>
            </a:tbl>
          </a:graphicData>
        </a:graphic>
      </p:graphicFrame>
    </p:spTree>
    <p:extLst>
      <p:ext uri="{BB962C8B-B14F-4D97-AF65-F5344CB8AC3E}">
        <p14:creationId xmlns:p14="http://schemas.microsoft.com/office/powerpoint/2010/main" val="2408797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EE142-B5BC-53DC-E18D-F905E8753116}"/>
              </a:ext>
            </a:extLst>
          </p:cNvPr>
          <p:cNvSpPr>
            <a:spLocks noGrp="1"/>
          </p:cNvSpPr>
          <p:nvPr>
            <p:ph type="title"/>
          </p:nvPr>
        </p:nvSpPr>
        <p:spPr>
          <a:xfrm>
            <a:off x="1066800" y="459714"/>
            <a:ext cx="10501086" cy="729006"/>
          </a:xfrm>
        </p:spPr>
        <p:txBody>
          <a:bodyPr>
            <a:noAutofit/>
          </a:bodyPr>
          <a:lstStyle/>
          <a:p>
            <a:r>
              <a:rPr lang="en-GB" sz="3200" dirty="0">
                <a:solidFill>
                  <a:srgbClr val="FF0000"/>
                </a:solidFill>
              </a:rPr>
              <a:t>Communication to External Stakeholders (PO(j))</a:t>
            </a:r>
          </a:p>
        </p:txBody>
      </p:sp>
      <p:sp>
        <p:nvSpPr>
          <p:cNvPr id="3" name="Content Placeholder 2">
            <a:extLst>
              <a:ext uri="{FF2B5EF4-FFF2-40B4-BE49-F238E27FC236}">
                <a16:creationId xmlns:a16="http://schemas.microsoft.com/office/drawing/2014/main" id="{8641BF15-8FBB-ACD0-428B-4F211184E55B}"/>
              </a:ext>
            </a:extLst>
          </p:cNvPr>
          <p:cNvSpPr>
            <a:spLocks noGrp="1"/>
          </p:cNvSpPr>
          <p:nvPr>
            <p:ph idx="1"/>
          </p:nvPr>
        </p:nvSpPr>
        <p:spPr>
          <a:xfrm>
            <a:off x="819912" y="1280160"/>
            <a:ext cx="10058400" cy="4846320"/>
          </a:xfrm>
        </p:spPr>
        <p:txBody>
          <a:bodyPr>
            <a:normAutofit/>
          </a:bodyPr>
          <a:lstStyle/>
          <a:p>
            <a:pPr lvl="1" indent="0">
              <a:buNone/>
            </a:pPr>
            <a:endParaRPr lang="en-US" sz="2800" dirty="0">
              <a:latin typeface="Times New Roman" panose="02020603050405020304" pitchFamily="18" charset="0"/>
              <a:ea typeface="Times New Roman" panose="02020603050405020304" pitchFamily="18" charset="0"/>
            </a:endParaRPr>
          </a:p>
          <a:p>
            <a:pPr lvl="1" indent="0">
              <a:buNone/>
            </a:pPr>
            <a:r>
              <a:rPr lang="en-US" sz="2800" dirty="0">
                <a:latin typeface="Times New Roman" panose="02020603050405020304" pitchFamily="18" charset="0"/>
                <a:ea typeface="Times New Roman" panose="02020603050405020304" pitchFamily="18" charset="0"/>
              </a:rPr>
              <a:t>GitHub Link</a:t>
            </a:r>
          </a:p>
          <a:p>
            <a:pPr lvl="1" indent="0">
              <a:buNone/>
            </a:pPr>
            <a:endParaRPr lang="en-US" sz="2800" dirty="0">
              <a:latin typeface="Times New Roman" panose="02020603050405020304" pitchFamily="18" charset="0"/>
              <a:ea typeface="Times New Roman" panose="02020603050405020304" pitchFamily="18" charset="0"/>
            </a:endParaRPr>
          </a:p>
          <a:p>
            <a:pPr lvl="1" indent="0">
              <a:buNone/>
            </a:pPr>
            <a:r>
              <a:rPr lang="en-SG" sz="2800" dirty="0">
                <a:hlinkClick r:id="rId2"/>
              </a:rPr>
              <a:t>GitHub - sifat53/Reaction-Wheel-Inverted-Pendulum</a:t>
            </a:r>
            <a:endParaRPr lang="en-GB" sz="3200" dirty="0">
              <a:effectLst/>
              <a:latin typeface="Times New Roman" panose="02020603050405020304" pitchFamily="18" charset="0"/>
              <a:ea typeface="Times New Roman" panose="02020603050405020304" pitchFamily="18" charset="0"/>
            </a:endParaRPr>
          </a:p>
          <a:p>
            <a:endParaRPr lang="en-GB" sz="4000" dirty="0"/>
          </a:p>
        </p:txBody>
      </p:sp>
      <p:sp>
        <p:nvSpPr>
          <p:cNvPr id="4" name="Date Placeholder 3">
            <a:extLst>
              <a:ext uri="{FF2B5EF4-FFF2-40B4-BE49-F238E27FC236}">
                <a16:creationId xmlns:a16="http://schemas.microsoft.com/office/drawing/2014/main" id="{8099EA69-7441-F62C-7A1E-2B202B4507DB}"/>
              </a:ext>
            </a:extLst>
          </p:cNvPr>
          <p:cNvSpPr>
            <a:spLocks noGrp="1"/>
          </p:cNvSpPr>
          <p:nvPr>
            <p:ph type="dt" sz="half" idx="10"/>
          </p:nvPr>
        </p:nvSpPr>
        <p:spPr/>
        <p:txBody>
          <a:bodyPr/>
          <a:lstStyle/>
          <a:p>
            <a:r>
              <a:rPr lang="en-US"/>
              <a:t>EEE 416 (2022) – Final Project Group A.XY</a:t>
            </a:r>
            <a:endParaRPr lang="en-BD" dirty="0"/>
          </a:p>
        </p:txBody>
      </p:sp>
      <p:sp>
        <p:nvSpPr>
          <p:cNvPr id="5" name="Footer Placeholder 4">
            <a:extLst>
              <a:ext uri="{FF2B5EF4-FFF2-40B4-BE49-F238E27FC236}">
                <a16:creationId xmlns:a16="http://schemas.microsoft.com/office/drawing/2014/main" id="{B5B9165D-FE70-97DE-3B1B-533E1CD11DCB}"/>
              </a:ext>
            </a:extLst>
          </p:cNvPr>
          <p:cNvSpPr>
            <a:spLocks noGrp="1"/>
          </p:cNvSpPr>
          <p:nvPr>
            <p:ph type="ftr" sz="quarter" idx="11"/>
          </p:nvPr>
        </p:nvSpPr>
        <p:spPr/>
        <p:txBody>
          <a:bodyPr/>
          <a:lstStyle/>
          <a:p>
            <a:pPr algn="ctr"/>
            <a:r>
              <a:rPr lang="en-BD"/>
              <a:t>Title of the Project</a:t>
            </a:r>
            <a:endParaRPr lang="en-BD" dirty="0"/>
          </a:p>
        </p:txBody>
      </p:sp>
      <p:sp>
        <p:nvSpPr>
          <p:cNvPr id="6" name="Slide Number Placeholder 5">
            <a:extLst>
              <a:ext uri="{FF2B5EF4-FFF2-40B4-BE49-F238E27FC236}">
                <a16:creationId xmlns:a16="http://schemas.microsoft.com/office/drawing/2014/main" id="{A0DA5771-CEAF-4EBF-41FF-6FB6B89769AB}"/>
              </a:ext>
            </a:extLst>
          </p:cNvPr>
          <p:cNvSpPr>
            <a:spLocks noGrp="1"/>
          </p:cNvSpPr>
          <p:nvPr>
            <p:ph type="sldNum" sz="quarter" idx="12"/>
          </p:nvPr>
        </p:nvSpPr>
        <p:spPr/>
        <p:txBody>
          <a:bodyPr/>
          <a:lstStyle/>
          <a:p>
            <a:fld id="{E9C29D53-9981-884B-B5B6-B5743DF81FD1}" type="slidenum">
              <a:rPr lang="en-BD" smtClean="0"/>
              <a:pPr/>
              <a:t>34</a:t>
            </a:fld>
            <a:endParaRPr lang="en-BD" dirty="0"/>
          </a:p>
        </p:txBody>
      </p:sp>
    </p:spTree>
    <p:extLst>
      <p:ext uri="{BB962C8B-B14F-4D97-AF65-F5344CB8AC3E}">
        <p14:creationId xmlns:p14="http://schemas.microsoft.com/office/powerpoint/2010/main" val="306442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EE142-B5BC-53DC-E18D-F905E8753116}"/>
              </a:ext>
            </a:extLst>
          </p:cNvPr>
          <p:cNvSpPr>
            <a:spLocks noGrp="1"/>
          </p:cNvSpPr>
          <p:nvPr>
            <p:ph type="title"/>
          </p:nvPr>
        </p:nvSpPr>
        <p:spPr>
          <a:xfrm>
            <a:off x="1066800" y="459714"/>
            <a:ext cx="10501086" cy="729006"/>
          </a:xfrm>
        </p:spPr>
        <p:txBody>
          <a:bodyPr>
            <a:noAutofit/>
          </a:bodyPr>
          <a:lstStyle/>
          <a:p>
            <a:r>
              <a:rPr lang="en-GB" sz="3200" dirty="0">
                <a:solidFill>
                  <a:srgbClr val="FF0000"/>
                </a:solidFill>
              </a:rPr>
              <a:t>Project Management and Cost Analysis (PO(k))</a:t>
            </a:r>
          </a:p>
        </p:txBody>
      </p:sp>
      <p:sp>
        <p:nvSpPr>
          <p:cNvPr id="3" name="Content Placeholder 2">
            <a:extLst>
              <a:ext uri="{FF2B5EF4-FFF2-40B4-BE49-F238E27FC236}">
                <a16:creationId xmlns:a16="http://schemas.microsoft.com/office/drawing/2014/main" id="{8641BF15-8FBB-ACD0-428B-4F211184E55B}"/>
              </a:ext>
            </a:extLst>
          </p:cNvPr>
          <p:cNvSpPr>
            <a:spLocks noGrp="1"/>
          </p:cNvSpPr>
          <p:nvPr>
            <p:ph idx="1"/>
          </p:nvPr>
        </p:nvSpPr>
        <p:spPr>
          <a:xfrm>
            <a:off x="1066800" y="1331700"/>
            <a:ext cx="10058400" cy="4541520"/>
          </a:xfrm>
        </p:spPr>
        <p:txBody>
          <a:bodyPr>
            <a:normAutofit/>
          </a:bodyPr>
          <a:lstStyle/>
          <a:p>
            <a:pPr marL="742950" lvl="1" indent="-285750">
              <a:lnSpc>
                <a:spcPct val="107000"/>
              </a:lnSpc>
              <a:spcBef>
                <a:spcPts val="1800"/>
              </a:spcBef>
              <a:spcAft>
                <a:spcPts val="1200"/>
              </a:spcAft>
              <a:buFont typeface="+mj-lt"/>
              <a:buAutoNum type="arabicPeriod"/>
            </a:pPr>
            <a:r>
              <a:rPr lang="en-GB" sz="1800" b="1"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Bill of Materials</a:t>
            </a:r>
          </a:p>
          <a:p>
            <a:pPr marL="742950" lvl="1" indent="-285750">
              <a:lnSpc>
                <a:spcPct val="107000"/>
              </a:lnSpc>
              <a:spcBef>
                <a:spcPts val="1800"/>
              </a:spcBef>
              <a:spcAft>
                <a:spcPts val="1200"/>
              </a:spcAft>
              <a:buFont typeface="+mj-lt"/>
              <a:buAutoNum type="arabicPeriod"/>
            </a:pPr>
            <a:endParaRPr lang="en-GB" sz="1800" b="1" dirty="0">
              <a:effectLst/>
              <a:latin typeface="Times New Roman" panose="02020603050405020304" pitchFamily="18" charset="0"/>
              <a:ea typeface="Times New Roman" panose="02020603050405020304" pitchFamily="18" charset="0"/>
            </a:endParaRPr>
          </a:p>
          <a:p>
            <a:pPr marL="742950" lvl="1" indent="-285750">
              <a:lnSpc>
                <a:spcPct val="107000"/>
              </a:lnSpc>
              <a:spcBef>
                <a:spcPts val="1800"/>
              </a:spcBef>
              <a:spcAft>
                <a:spcPts val="1200"/>
              </a:spcAft>
              <a:buFont typeface="+mj-lt"/>
              <a:buAutoNum type="arabicPeriod"/>
            </a:pPr>
            <a:endParaRPr lang="en-US" sz="1800" b="1" dirty="0">
              <a:effectLst/>
              <a:latin typeface="Times New Roman" panose="02020603050405020304" pitchFamily="18" charset="0"/>
              <a:ea typeface="Times New Roman" panose="02020603050405020304" pitchFamily="18" charset="0"/>
            </a:endParaRPr>
          </a:p>
          <a:p>
            <a:pPr marL="742950" lvl="1" indent="-285750">
              <a:lnSpc>
                <a:spcPct val="107000"/>
              </a:lnSpc>
              <a:spcBef>
                <a:spcPts val="1800"/>
              </a:spcBef>
              <a:spcAft>
                <a:spcPts val="1200"/>
              </a:spcAft>
              <a:buFont typeface="+mj-lt"/>
              <a:buAutoNum type="arabicPeriod"/>
            </a:pPr>
            <a:endParaRPr lang="en-US" sz="1800" b="1" dirty="0">
              <a:latin typeface="Times New Roman" panose="02020603050405020304" pitchFamily="18" charset="0"/>
              <a:ea typeface="Times New Roman" panose="02020603050405020304" pitchFamily="18" charset="0"/>
            </a:endParaRPr>
          </a:p>
          <a:p>
            <a:endParaRPr lang="en-GB" sz="4000" dirty="0"/>
          </a:p>
        </p:txBody>
      </p:sp>
      <p:sp>
        <p:nvSpPr>
          <p:cNvPr id="4" name="Date Placeholder 3">
            <a:extLst>
              <a:ext uri="{FF2B5EF4-FFF2-40B4-BE49-F238E27FC236}">
                <a16:creationId xmlns:a16="http://schemas.microsoft.com/office/drawing/2014/main" id="{8099EA69-7441-F62C-7A1E-2B202B4507DB}"/>
              </a:ext>
            </a:extLst>
          </p:cNvPr>
          <p:cNvSpPr>
            <a:spLocks noGrp="1"/>
          </p:cNvSpPr>
          <p:nvPr>
            <p:ph type="dt" sz="half" idx="10"/>
          </p:nvPr>
        </p:nvSpPr>
        <p:spPr/>
        <p:txBody>
          <a:bodyPr/>
          <a:lstStyle/>
          <a:p>
            <a:r>
              <a:rPr lang="en-US"/>
              <a:t>EEE 416 (2022) – Final Project Group A.XY</a:t>
            </a:r>
            <a:endParaRPr lang="en-BD" dirty="0"/>
          </a:p>
        </p:txBody>
      </p:sp>
      <p:sp>
        <p:nvSpPr>
          <p:cNvPr id="5" name="Footer Placeholder 4">
            <a:extLst>
              <a:ext uri="{FF2B5EF4-FFF2-40B4-BE49-F238E27FC236}">
                <a16:creationId xmlns:a16="http://schemas.microsoft.com/office/drawing/2014/main" id="{B5B9165D-FE70-97DE-3B1B-533E1CD11DCB}"/>
              </a:ext>
            </a:extLst>
          </p:cNvPr>
          <p:cNvSpPr>
            <a:spLocks noGrp="1"/>
          </p:cNvSpPr>
          <p:nvPr>
            <p:ph type="ftr" sz="quarter" idx="11"/>
          </p:nvPr>
        </p:nvSpPr>
        <p:spPr/>
        <p:txBody>
          <a:bodyPr/>
          <a:lstStyle/>
          <a:p>
            <a:pPr algn="ctr"/>
            <a:r>
              <a:rPr lang="en-BD"/>
              <a:t>Title of the Project</a:t>
            </a:r>
            <a:endParaRPr lang="en-BD" dirty="0"/>
          </a:p>
        </p:txBody>
      </p:sp>
      <p:sp>
        <p:nvSpPr>
          <p:cNvPr id="6" name="Slide Number Placeholder 5">
            <a:extLst>
              <a:ext uri="{FF2B5EF4-FFF2-40B4-BE49-F238E27FC236}">
                <a16:creationId xmlns:a16="http://schemas.microsoft.com/office/drawing/2014/main" id="{A0DA5771-CEAF-4EBF-41FF-6FB6B89769AB}"/>
              </a:ext>
            </a:extLst>
          </p:cNvPr>
          <p:cNvSpPr>
            <a:spLocks noGrp="1"/>
          </p:cNvSpPr>
          <p:nvPr>
            <p:ph type="sldNum" sz="quarter" idx="12"/>
          </p:nvPr>
        </p:nvSpPr>
        <p:spPr/>
        <p:txBody>
          <a:bodyPr/>
          <a:lstStyle/>
          <a:p>
            <a:fld id="{E9C29D53-9981-884B-B5B6-B5743DF81FD1}" type="slidenum">
              <a:rPr lang="en-BD" smtClean="0"/>
              <a:pPr/>
              <a:t>35</a:t>
            </a:fld>
            <a:endParaRPr lang="en-BD" dirty="0"/>
          </a:p>
        </p:txBody>
      </p:sp>
      <p:graphicFrame>
        <p:nvGraphicFramePr>
          <p:cNvPr id="7" name="Table 7">
            <a:extLst>
              <a:ext uri="{FF2B5EF4-FFF2-40B4-BE49-F238E27FC236}">
                <a16:creationId xmlns:a16="http://schemas.microsoft.com/office/drawing/2014/main" id="{CF79DEC9-94AA-EEDB-0CB1-5FFFC3E1AA1A}"/>
              </a:ext>
            </a:extLst>
          </p:cNvPr>
          <p:cNvGraphicFramePr>
            <a:graphicFrameLocks noGrp="1"/>
          </p:cNvGraphicFramePr>
          <p:nvPr>
            <p:extLst>
              <p:ext uri="{D42A27DB-BD31-4B8C-83A1-F6EECF244321}">
                <p14:modId xmlns:p14="http://schemas.microsoft.com/office/powerpoint/2010/main" val="3538780277"/>
              </p:ext>
            </p:extLst>
          </p:nvPr>
        </p:nvGraphicFramePr>
        <p:xfrm>
          <a:off x="1723517" y="1843330"/>
          <a:ext cx="9373616" cy="4515327"/>
        </p:xfrm>
        <a:graphic>
          <a:graphicData uri="http://schemas.openxmlformats.org/drawingml/2006/table">
            <a:tbl>
              <a:tblPr firstRow="1" bandRow="1">
                <a:tableStyleId>{5C22544A-7EE6-4342-B048-85BDC9FD1C3A}</a:tableStyleId>
              </a:tblPr>
              <a:tblGrid>
                <a:gridCol w="2697258">
                  <a:extLst>
                    <a:ext uri="{9D8B030D-6E8A-4147-A177-3AD203B41FA5}">
                      <a16:colId xmlns:a16="http://schemas.microsoft.com/office/drawing/2014/main" val="1902410201"/>
                    </a:ext>
                  </a:extLst>
                </a:gridCol>
                <a:gridCol w="1989550">
                  <a:extLst>
                    <a:ext uri="{9D8B030D-6E8A-4147-A177-3AD203B41FA5}">
                      <a16:colId xmlns:a16="http://schemas.microsoft.com/office/drawing/2014/main" val="1913624174"/>
                    </a:ext>
                  </a:extLst>
                </a:gridCol>
                <a:gridCol w="2343404">
                  <a:extLst>
                    <a:ext uri="{9D8B030D-6E8A-4147-A177-3AD203B41FA5}">
                      <a16:colId xmlns:a16="http://schemas.microsoft.com/office/drawing/2014/main" val="1009689842"/>
                    </a:ext>
                  </a:extLst>
                </a:gridCol>
                <a:gridCol w="2343404">
                  <a:extLst>
                    <a:ext uri="{9D8B030D-6E8A-4147-A177-3AD203B41FA5}">
                      <a16:colId xmlns:a16="http://schemas.microsoft.com/office/drawing/2014/main" val="3160969592"/>
                    </a:ext>
                  </a:extLst>
                </a:gridCol>
              </a:tblGrid>
              <a:tr h="625550">
                <a:tc>
                  <a:txBody>
                    <a:bodyPr/>
                    <a:lstStyle/>
                    <a:p>
                      <a:r>
                        <a:rPr lang="en-US" dirty="0"/>
                        <a:t>Components</a:t>
                      </a:r>
                      <a:endParaRPr lang="en-SG" dirty="0"/>
                    </a:p>
                  </a:txBody>
                  <a:tcPr/>
                </a:tc>
                <a:tc>
                  <a:txBody>
                    <a:bodyPr/>
                    <a:lstStyle/>
                    <a:p>
                      <a:r>
                        <a:rPr lang="en-US" dirty="0"/>
                        <a:t>No of Units</a:t>
                      </a:r>
                      <a:endParaRPr lang="en-SG" dirty="0"/>
                    </a:p>
                  </a:txBody>
                  <a:tcPr/>
                </a:tc>
                <a:tc>
                  <a:txBody>
                    <a:bodyPr/>
                    <a:lstStyle/>
                    <a:p>
                      <a:r>
                        <a:rPr lang="en-US" dirty="0"/>
                        <a:t>Cost Per Unit</a:t>
                      </a:r>
                      <a:endParaRPr lang="en-SG" dirty="0"/>
                    </a:p>
                  </a:txBody>
                  <a:tcPr/>
                </a:tc>
                <a:tc>
                  <a:txBody>
                    <a:bodyPr/>
                    <a:lstStyle/>
                    <a:p>
                      <a:r>
                        <a:rPr lang="en-US" dirty="0"/>
                        <a:t>Total Cost</a:t>
                      </a:r>
                      <a:endParaRPr lang="en-SG" dirty="0"/>
                    </a:p>
                  </a:txBody>
                  <a:tcPr/>
                </a:tc>
                <a:extLst>
                  <a:ext uri="{0D108BD9-81ED-4DB2-BD59-A6C34878D82A}">
                    <a16:rowId xmlns:a16="http://schemas.microsoft.com/office/drawing/2014/main" val="3664228270"/>
                  </a:ext>
                </a:extLst>
              </a:tr>
              <a:tr h="348903">
                <a:tc>
                  <a:txBody>
                    <a:bodyPr/>
                    <a:lstStyle/>
                    <a:p>
                      <a:r>
                        <a:rPr lang="en-US" dirty="0"/>
                        <a:t>Arduino Nano R3</a:t>
                      </a:r>
                      <a:endParaRPr lang="en-SG" dirty="0"/>
                    </a:p>
                  </a:txBody>
                  <a:tcPr/>
                </a:tc>
                <a:tc>
                  <a:txBody>
                    <a:bodyPr/>
                    <a:lstStyle/>
                    <a:p>
                      <a:r>
                        <a:rPr lang="en-US" dirty="0"/>
                        <a:t>1</a:t>
                      </a:r>
                      <a:endParaRPr lang="en-SG" dirty="0"/>
                    </a:p>
                  </a:txBody>
                  <a:tcPr/>
                </a:tc>
                <a:tc>
                  <a:txBody>
                    <a:bodyPr/>
                    <a:lstStyle/>
                    <a:p>
                      <a:r>
                        <a:rPr lang="en-US" dirty="0"/>
                        <a:t>850</a:t>
                      </a:r>
                      <a:endParaRPr lang="en-SG" dirty="0"/>
                    </a:p>
                  </a:txBody>
                  <a:tcPr/>
                </a:tc>
                <a:tc>
                  <a:txBody>
                    <a:bodyPr/>
                    <a:lstStyle/>
                    <a:p>
                      <a:r>
                        <a:rPr lang="en-US" dirty="0"/>
                        <a:t>850</a:t>
                      </a:r>
                      <a:endParaRPr lang="en-SG" dirty="0"/>
                    </a:p>
                  </a:txBody>
                  <a:tcPr/>
                </a:tc>
                <a:extLst>
                  <a:ext uri="{0D108BD9-81ED-4DB2-BD59-A6C34878D82A}">
                    <a16:rowId xmlns:a16="http://schemas.microsoft.com/office/drawing/2014/main" val="3496332981"/>
                  </a:ext>
                </a:extLst>
              </a:tr>
              <a:tr h="610580">
                <a:tc>
                  <a:txBody>
                    <a:bodyPr/>
                    <a:lstStyle/>
                    <a:p>
                      <a:r>
                        <a:rPr lang="en-US" dirty="0"/>
                        <a:t>A2212 Brushless Motor 1400kV</a:t>
                      </a:r>
                      <a:endParaRPr lang="en-SG" dirty="0"/>
                    </a:p>
                  </a:txBody>
                  <a:tcPr/>
                </a:tc>
                <a:tc>
                  <a:txBody>
                    <a:bodyPr/>
                    <a:lstStyle/>
                    <a:p>
                      <a:r>
                        <a:rPr lang="en-US" dirty="0"/>
                        <a:t>1</a:t>
                      </a:r>
                      <a:endParaRPr lang="en-SG" dirty="0"/>
                    </a:p>
                  </a:txBody>
                  <a:tcPr/>
                </a:tc>
                <a:tc>
                  <a:txBody>
                    <a:bodyPr/>
                    <a:lstStyle/>
                    <a:p>
                      <a:r>
                        <a:rPr lang="en-US" dirty="0"/>
                        <a:t>850</a:t>
                      </a:r>
                      <a:endParaRPr lang="en-SG" dirty="0"/>
                    </a:p>
                  </a:txBody>
                  <a:tcPr/>
                </a:tc>
                <a:tc>
                  <a:txBody>
                    <a:bodyPr/>
                    <a:lstStyle/>
                    <a:p>
                      <a:r>
                        <a:rPr lang="en-US" dirty="0"/>
                        <a:t>850</a:t>
                      </a:r>
                      <a:endParaRPr lang="en-SG" dirty="0"/>
                    </a:p>
                  </a:txBody>
                  <a:tcPr/>
                </a:tc>
                <a:extLst>
                  <a:ext uri="{0D108BD9-81ED-4DB2-BD59-A6C34878D82A}">
                    <a16:rowId xmlns:a16="http://schemas.microsoft.com/office/drawing/2014/main" val="1886153292"/>
                  </a:ext>
                </a:extLst>
              </a:tr>
              <a:tr h="610580">
                <a:tc>
                  <a:txBody>
                    <a:bodyPr/>
                    <a:lstStyle/>
                    <a:p>
                      <a:r>
                        <a:rPr lang="en-US" dirty="0"/>
                        <a:t>Bidirectional Speed Controller</a:t>
                      </a:r>
                      <a:endParaRPr lang="en-SG" dirty="0"/>
                    </a:p>
                  </a:txBody>
                  <a:tcPr/>
                </a:tc>
                <a:tc>
                  <a:txBody>
                    <a:bodyPr/>
                    <a:lstStyle/>
                    <a:p>
                      <a:r>
                        <a:rPr lang="en-US" dirty="0"/>
                        <a:t>1</a:t>
                      </a:r>
                      <a:endParaRPr lang="en-SG" dirty="0"/>
                    </a:p>
                  </a:txBody>
                  <a:tcPr/>
                </a:tc>
                <a:tc>
                  <a:txBody>
                    <a:bodyPr/>
                    <a:lstStyle/>
                    <a:p>
                      <a:r>
                        <a:rPr lang="en-US" dirty="0"/>
                        <a:t>1500</a:t>
                      </a:r>
                      <a:endParaRPr lang="en-SG" dirty="0"/>
                    </a:p>
                  </a:txBody>
                  <a:tcPr/>
                </a:tc>
                <a:tc>
                  <a:txBody>
                    <a:bodyPr/>
                    <a:lstStyle/>
                    <a:p>
                      <a:r>
                        <a:rPr lang="en-US" dirty="0"/>
                        <a:t>1500</a:t>
                      </a:r>
                      <a:endParaRPr lang="en-SG" dirty="0"/>
                    </a:p>
                  </a:txBody>
                  <a:tcPr/>
                </a:tc>
                <a:extLst>
                  <a:ext uri="{0D108BD9-81ED-4DB2-BD59-A6C34878D82A}">
                    <a16:rowId xmlns:a16="http://schemas.microsoft.com/office/drawing/2014/main" val="787498838"/>
                  </a:ext>
                </a:extLst>
              </a:tr>
              <a:tr h="348903">
                <a:tc>
                  <a:txBody>
                    <a:bodyPr/>
                    <a:lstStyle/>
                    <a:p>
                      <a:r>
                        <a:rPr lang="en-US" dirty="0"/>
                        <a:t>IMU 6 D.O.F</a:t>
                      </a:r>
                      <a:endParaRPr lang="en-SG" dirty="0"/>
                    </a:p>
                  </a:txBody>
                  <a:tcPr/>
                </a:tc>
                <a:tc>
                  <a:txBody>
                    <a:bodyPr/>
                    <a:lstStyle/>
                    <a:p>
                      <a:r>
                        <a:rPr lang="en-US" dirty="0"/>
                        <a:t>1</a:t>
                      </a:r>
                      <a:endParaRPr lang="en-SG" dirty="0"/>
                    </a:p>
                  </a:txBody>
                  <a:tcPr/>
                </a:tc>
                <a:tc>
                  <a:txBody>
                    <a:bodyPr/>
                    <a:lstStyle/>
                    <a:p>
                      <a:r>
                        <a:rPr lang="en-US" dirty="0"/>
                        <a:t>200</a:t>
                      </a:r>
                      <a:endParaRPr lang="en-SG" dirty="0"/>
                    </a:p>
                  </a:txBody>
                  <a:tcPr/>
                </a:tc>
                <a:tc>
                  <a:txBody>
                    <a:bodyPr/>
                    <a:lstStyle/>
                    <a:p>
                      <a:r>
                        <a:rPr lang="en-US" dirty="0"/>
                        <a:t>200</a:t>
                      </a:r>
                      <a:endParaRPr lang="en-SG" dirty="0"/>
                    </a:p>
                  </a:txBody>
                  <a:tcPr/>
                </a:tc>
                <a:extLst>
                  <a:ext uri="{0D108BD9-81ED-4DB2-BD59-A6C34878D82A}">
                    <a16:rowId xmlns:a16="http://schemas.microsoft.com/office/drawing/2014/main" val="2706772895"/>
                  </a:ext>
                </a:extLst>
              </a:tr>
              <a:tr h="610580">
                <a:tc>
                  <a:txBody>
                    <a:bodyPr/>
                    <a:lstStyle/>
                    <a:p>
                      <a:r>
                        <a:rPr lang="en-US" dirty="0"/>
                        <a:t>Lithium Polymer Battery 2200 MAH</a:t>
                      </a:r>
                      <a:endParaRPr lang="en-SG" dirty="0"/>
                    </a:p>
                  </a:txBody>
                  <a:tcPr/>
                </a:tc>
                <a:tc>
                  <a:txBody>
                    <a:bodyPr/>
                    <a:lstStyle/>
                    <a:p>
                      <a:r>
                        <a:rPr lang="en-US" dirty="0"/>
                        <a:t>1</a:t>
                      </a:r>
                      <a:endParaRPr lang="en-SG" dirty="0"/>
                    </a:p>
                  </a:txBody>
                  <a:tcPr/>
                </a:tc>
                <a:tc>
                  <a:txBody>
                    <a:bodyPr/>
                    <a:lstStyle/>
                    <a:p>
                      <a:r>
                        <a:rPr lang="en-US" dirty="0"/>
                        <a:t>2500</a:t>
                      </a:r>
                      <a:endParaRPr lang="en-SG" dirty="0"/>
                    </a:p>
                  </a:txBody>
                  <a:tcPr/>
                </a:tc>
                <a:tc>
                  <a:txBody>
                    <a:bodyPr/>
                    <a:lstStyle/>
                    <a:p>
                      <a:r>
                        <a:rPr lang="en-US" dirty="0"/>
                        <a:t>2500</a:t>
                      </a:r>
                      <a:endParaRPr lang="en-SG" dirty="0"/>
                    </a:p>
                  </a:txBody>
                  <a:tcPr/>
                </a:tc>
                <a:extLst>
                  <a:ext uri="{0D108BD9-81ED-4DB2-BD59-A6C34878D82A}">
                    <a16:rowId xmlns:a16="http://schemas.microsoft.com/office/drawing/2014/main" val="1893202564"/>
                  </a:ext>
                </a:extLst>
              </a:tr>
              <a:tr h="872257">
                <a:tc>
                  <a:txBody>
                    <a:bodyPr/>
                    <a:lstStyle/>
                    <a:p>
                      <a:r>
                        <a:rPr lang="en-US" dirty="0"/>
                        <a:t>Breadboard, Jumpers and Extras</a:t>
                      </a:r>
                      <a:endParaRPr lang="en-SG" dirty="0"/>
                    </a:p>
                  </a:txBody>
                  <a:tcPr/>
                </a:tc>
                <a:tc>
                  <a:txBody>
                    <a:bodyPr/>
                    <a:lstStyle/>
                    <a:p>
                      <a:endParaRPr lang="en-SG" dirty="0"/>
                    </a:p>
                  </a:txBody>
                  <a:tcPr/>
                </a:tc>
                <a:tc>
                  <a:txBody>
                    <a:bodyPr/>
                    <a:lstStyle/>
                    <a:p>
                      <a:r>
                        <a:rPr lang="en-US" dirty="0"/>
                        <a:t>200</a:t>
                      </a:r>
                      <a:endParaRPr lang="en-SG" dirty="0"/>
                    </a:p>
                  </a:txBody>
                  <a:tcPr/>
                </a:tc>
                <a:tc>
                  <a:txBody>
                    <a:bodyPr/>
                    <a:lstStyle/>
                    <a:p>
                      <a:r>
                        <a:rPr lang="en-US" dirty="0"/>
                        <a:t>200</a:t>
                      </a:r>
                      <a:endParaRPr lang="en-SG" dirty="0"/>
                    </a:p>
                  </a:txBody>
                  <a:tcPr/>
                </a:tc>
                <a:extLst>
                  <a:ext uri="{0D108BD9-81ED-4DB2-BD59-A6C34878D82A}">
                    <a16:rowId xmlns:a16="http://schemas.microsoft.com/office/drawing/2014/main" val="2004292984"/>
                  </a:ext>
                </a:extLst>
              </a:tr>
              <a:tr h="348903">
                <a:tc>
                  <a:txBody>
                    <a:bodyPr/>
                    <a:lstStyle/>
                    <a:p>
                      <a:endParaRPr lang="en-SG"/>
                    </a:p>
                  </a:txBody>
                  <a:tcPr/>
                </a:tc>
                <a:tc>
                  <a:txBody>
                    <a:bodyPr/>
                    <a:lstStyle/>
                    <a:p>
                      <a:endParaRPr lang="en-SG" dirty="0"/>
                    </a:p>
                  </a:txBody>
                  <a:tcPr/>
                </a:tc>
                <a:tc>
                  <a:txBody>
                    <a:bodyPr/>
                    <a:lstStyle/>
                    <a:p>
                      <a:r>
                        <a:rPr lang="en-US" dirty="0"/>
                        <a:t>Subtotal</a:t>
                      </a:r>
                      <a:endParaRPr lang="en-SG" dirty="0"/>
                    </a:p>
                  </a:txBody>
                  <a:tcPr/>
                </a:tc>
                <a:tc>
                  <a:txBody>
                    <a:bodyPr/>
                    <a:lstStyle/>
                    <a:p>
                      <a:r>
                        <a:rPr lang="en-US" dirty="0"/>
                        <a:t>6100</a:t>
                      </a:r>
                      <a:endParaRPr lang="en-SG" dirty="0"/>
                    </a:p>
                  </a:txBody>
                  <a:tcPr/>
                </a:tc>
                <a:extLst>
                  <a:ext uri="{0D108BD9-81ED-4DB2-BD59-A6C34878D82A}">
                    <a16:rowId xmlns:a16="http://schemas.microsoft.com/office/drawing/2014/main" val="1379814549"/>
                  </a:ext>
                </a:extLst>
              </a:tr>
            </a:tbl>
          </a:graphicData>
        </a:graphic>
      </p:graphicFrame>
    </p:spTree>
    <p:extLst>
      <p:ext uri="{BB962C8B-B14F-4D97-AF65-F5344CB8AC3E}">
        <p14:creationId xmlns:p14="http://schemas.microsoft.com/office/powerpoint/2010/main" val="2445718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0DA1-39CB-C3F4-7150-22BB0E8E6DA6}"/>
              </a:ext>
            </a:extLst>
          </p:cNvPr>
          <p:cNvSpPr>
            <a:spLocks noGrp="1"/>
          </p:cNvSpPr>
          <p:nvPr>
            <p:ph type="title"/>
          </p:nvPr>
        </p:nvSpPr>
        <p:spPr/>
        <p:txBody>
          <a:bodyPr>
            <a:noAutofit/>
          </a:bodyPr>
          <a:lstStyle/>
          <a:p>
            <a:r>
              <a:rPr lang="en-GB" sz="3200" dirty="0">
                <a:solidFill>
                  <a:srgbClr val="FF0000"/>
                </a:solidFill>
              </a:rPr>
              <a:t>Project Management and Cost Analysis (PO(k))</a:t>
            </a:r>
            <a:endParaRPr lang="en-SG" sz="3200" dirty="0"/>
          </a:p>
        </p:txBody>
      </p:sp>
      <p:sp>
        <p:nvSpPr>
          <p:cNvPr id="3" name="Content Placeholder 2">
            <a:extLst>
              <a:ext uri="{FF2B5EF4-FFF2-40B4-BE49-F238E27FC236}">
                <a16:creationId xmlns:a16="http://schemas.microsoft.com/office/drawing/2014/main" id="{2029FAD6-874D-D4D7-283D-5988EDA98653}"/>
              </a:ext>
            </a:extLst>
          </p:cNvPr>
          <p:cNvSpPr>
            <a:spLocks noGrp="1"/>
          </p:cNvSpPr>
          <p:nvPr>
            <p:ph idx="1"/>
          </p:nvPr>
        </p:nvSpPr>
        <p:spPr/>
        <p:txBody>
          <a:bodyPr/>
          <a:lstStyle/>
          <a:p>
            <a:pPr lvl="1" indent="0">
              <a:lnSpc>
                <a:spcPct val="107000"/>
              </a:lnSpc>
              <a:spcBef>
                <a:spcPts val="1800"/>
              </a:spcBef>
              <a:spcAft>
                <a:spcPts val="1200"/>
              </a:spcAft>
              <a:buNone/>
            </a:pPr>
            <a:r>
              <a:rPr lang="en-US" sz="2400" b="1" dirty="0">
                <a:effectLst/>
                <a:latin typeface="Times New Roman" panose="02020603050405020304" pitchFamily="18" charset="0"/>
                <a:ea typeface="Times New Roman" panose="02020603050405020304" pitchFamily="18" charset="0"/>
              </a:rPr>
              <a:t>Per Unit Cost of Prototype : </a:t>
            </a:r>
          </a:p>
          <a:p>
            <a:pPr lvl="1" indent="0">
              <a:lnSpc>
                <a:spcPct val="107000"/>
              </a:lnSpc>
              <a:spcBef>
                <a:spcPts val="1800"/>
              </a:spcBef>
              <a:spcAft>
                <a:spcPts val="1200"/>
              </a:spcAft>
              <a:buNone/>
            </a:pPr>
            <a:endParaRPr lang="en-GB" sz="2400" b="1" dirty="0">
              <a:effectLst/>
              <a:latin typeface="Times New Roman" panose="02020603050405020304" pitchFamily="18" charset="0"/>
              <a:ea typeface="Times New Roman" panose="02020603050405020304" pitchFamily="18" charset="0"/>
            </a:endParaRPr>
          </a:p>
          <a:p>
            <a:pPr marL="742950" lvl="1" indent="-285750">
              <a:lnSpc>
                <a:spcPct val="107000"/>
              </a:lnSpc>
              <a:spcBef>
                <a:spcPts val="1800"/>
              </a:spcBef>
              <a:spcAft>
                <a:spcPts val="1200"/>
              </a:spcAft>
              <a:buFont typeface="+mj-lt"/>
              <a:buAutoNum type="arabicPeriod"/>
            </a:pPr>
            <a:endParaRPr lang="en-US" sz="2400" b="1" dirty="0">
              <a:effectLst/>
              <a:latin typeface="Times New Roman" panose="02020603050405020304" pitchFamily="18" charset="0"/>
              <a:ea typeface="Times New Roman" panose="02020603050405020304" pitchFamily="18" charset="0"/>
            </a:endParaRPr>
          </a:p>
          <a:p>
            <a:endParaRPr lang="en-SG" dirty="0"/>
          </a:p>
        </p:txBody>
      </p:sp>
      <p:sp>
        <p:nvSpPr>
          <p:cNvPr id="4" name="Date Placeholder 3">
            <a:extLst>
              <a:ext uri="{FF2B5EF4-FFF2-40B4-BE49-F238E27FC236}">
                <a16:creationId xmlns:a16="http://schemas.microsoft.com/office/drawing/2014/main" id="{67549A92-4B2A-5CEC-BB87-09647F2EF506}"/>
              </a:ext>
            </a:extLst>
          </p:cNvPr>
          <p:cNvSpPr>
            <a:spLocks noGrp="1"/>
          </p:cNvSpPr>
          <p:nvPr>
            <p:ph type="dt" sz="half" idx="10"/>
          </p:nvPr>
        </p:nvSpPr>
        <p:spPr/>
        <p:txBody>
          <a:bodyPr/>
          <a:lstStyle/>
          <a:p>
            <a:r>
              <a:rPr lang="en-US"/>
              <a:t>EEE 318 (2023) – Final Project Group 05</a:t>
            </a:r>
            <a:endParaRPr lang="en-BD" dirty="0"/>
          </a:p>
        </p:txBody>
      </p:sp>
      <p:sp>
        <p:nvSpPr>
          <p:cNvPr id="5" name="Footer Placeholder 4">
            <a:extLst>
              <a:ext uri="{FF2B5EF4-FFF2-40B4-BE49-F238E27FC236}">
                <a16:creationId xmlns:a16="http://schemas.microsoft.com/office/drawing/2014/main" id="{B49BB0DA-E3FF-4104-61A5-D710E6FF97A9}"/>
              </a:ext>
            </a:extLst>
          </p:cNvPr>
          <p:cNvSpPr>
            <a:spLocks noGrp="1"/>
          </p:cNvSpPr>
          <p:nvPr>
            <p:ph type="ftr" sz="quarter" idx="11"/>
          </p:nvPr>
        </p:nvSpPr>
        <p:spPr/>
        <p:txBody>
          <a:bodyPr/>
          <a:lstStyle/>
          <a:p>
            <a:pPr algn="ctr"/>
            <a:r>
              <a:rPr lang="en-BD"/>
              <a:t>Self Balancing Monopod</a:t>
            </a:r>
            <a:endParaRPr lang="en-BD" dirty="0"/>
          </a:p>
        </p:txBody>
      </p:sp>
      <p:sp>
        <p:nvSpPr>
          <p:cNvPr id="6" name="Slide Number Placeholder 5">
            <a:extLst>
              <a:ext uri="{FF2B5EF4-FFF2-40B4-BE49-F238E27FC236}">
                <a16:creationId xmlns:a16="http://schemas.microsoft.com/office/drawing/2014/main" id="{3988330F-76E9-519C-1F8C-8A275A6BF2A6}"/>
              </a:ext>
            </a:extLst>
          </p:cNvPr>
          <p:cNvSpPr>
            <a:spLocks noGrp="1"/>
          </p:cNvSpPr>
          <p:nvPr>
            <p:ph type="sldNum" sz="quarter" idx="12"/>
          </p:nvPr>
        </p:nvSpPr>
        <p:spPr/>
        <p:txBody>
          <a:bodyPr/>
          <a:lstStyle/>
          <a:p>
            <a:fld id="{E9C29D53-9981-884B-B5B6-B5743DF81FD1}" type="slidenum">
              <a:rPr lang="en-BD" smtClean="0"/>
              <a:pPr/>
              <a:t>36</a:t>
            </a:fld>
            <a:endParaRPr lang="en-BD" dirty="0"/>
          </a:p>
        </p:txBody>
      </p:sp>
      <p:graphicFrame>
        <p:nvGraphicFramePr>
          <p:cNvPr id="7" name="Table 7">
            <a:extLst>
              <a:ext uri="{FF2B5EF4-FFF2-40B4-BE49-F238E27FC236}">
                <a16:creationId xmlns:a16="http://schemas.microsoft.com/office/drawing/2014/main" id="{964B8AED-4533-636B-ECC3-F81051D03C57}"/>
              </a:ext>
            </a:extLst>
          </p:cNvPr>
          <p:cNvGraphicFramePr>
            <a:graphicFrameLocks noGrp="1"/>
          </p:cNvGraphicFramePr>
          <p:nvPr>
            <p:extLst>
              <p:ext uri="{D42A27DB-BD31-4B8C-83A1-F6EECF244321}">
                <p14:modId xmlns:p14="http://schemas.microsoft.com/office/powerpoint/2010/main" val="3742972972"/>
              </p:ext>
            </p:extLst>
          </p:nvPr>
        </p:nvGraphicFramePr>
        <p:xfrm>
          <a:off x="1867408" y="2356442"/>
          <a:ext cx="8128000" cy="1752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71691959"/>
                    </a:ext>
                  </a:extLst>
                </a:gridCol>
                <a:gridCol w="4064000">
                  <a:extLst>
                    <a:ext uri="{9D8B030D-6E8A-4147-A177-3AD203B41FA5}">
                      <a16:colId xmlns:a16="http://schemas.microsoft.com/office/drawing/2014/main" val="325440209"/>
                    </a:ext>
                  </a:extLst>
                </a:gridCol>
              </a:tblGrid>
              <a:tr h="370840">
                <a:tc>
                  <a:txBody>
                    <a:bodyPr/>
                    <a:lstStyle/>
                    <a:p>
                      <a:r>
                        <a:rPr lang="en-US" dirty="0"/>
                        <a:t>Cost Type</a:t>
                      </a:r>
                      <a:endParaRPr lang="en-SG" dirty="0"/>
                    </a:p>
                  </a:txBody>
                  <a:tcPr/>
                </a:tc>
                <a:tc>
                  <a:txBody>
                    <a:bodyPr/>
                    <a:lstStyle/>
                    <a:p>
                      <a:r>
                        <a:rPr lang="en-US" dirty="0"/>
                        <a:t>Amount</a:t>
                      </a:r>
                      <a:endParaRPr lang="en-SG" dirty="0"/>
                    </a:p>
                  </a:txBody>
                  <a:tcPr/>
                </a:tc>
                <a:extLst>
                  <a:ext uri="{0D108BD9-81ED-4DB2-BD59-A6C34878D82A}">
                    <a16:rowId xmlns:a16="http://schemas.microsoft.com/office/drawing/2014/main" val="2410363627"/>
                  </a:ext>
                </a:extLst>
              </a:tr>
              <a:tr h="370840">
                <a:tc>
                  <a:txBody>
                    <a:bodyPr/>
                    <a:lstStyle/>
                    <a:p>
                      <a:r>
                        <a:rPr lang="en-US" dirty="0"/>
                        <a:t>Raw materials</a:t>
                      </a:r>
                      <a:endParaRPr lang="en-SG" dirty="0"/>
                    </a:p>
                  </a:txBody>
                  <a:tcPr/>
                </a:tc>
                <a:tc>
                  <a:txBody>
                    <a:bodyPr/>
                    <a:lstStyle/>
                    <a:p>
                      <a:r>
                        <a:rPr lang="en-US" dirty="0"/>
                        <a:t>6100</a:t>
                      </a:r>
                      <a:endParaRPr lang="en-SG" dirty="0"/>
                    </a:p>
                  </a:txBody>
                  <a:tcPr/>
                </a:tc>
                <a:extLst>
                  <a:ext uri="{0D108BD9-81ED-4DB2-BD59-A6C34878D82A}">
                    <a16:rowId xmlns:a16="http://schemas.microsoft.com/office/drawing/2014/main" val="2070323073"/>
                  </a:ext>
                </a:extLst>
              </a:tr>
              <a:tr h="370840">
                <a:tc>
                  <a:txBody>
                    <a:bodyPr/>
                    <a:lstStyle/>
                    <a:p>
                      <a:r>
                        <a:rPr lang="en-US" dirty="0"/>
                        <a:t>Connection, Soldering and other costs</a:t>
                      </a:r>
                      <a:endParaRPr lang="en-SG" dirty="0"/>
                    </a:p>
                  </a:txBody>
                  <a:tcPr/>
                </a:tc>
                <a:tc>
                  <a:txBody>
                    <a:bodyPr/>
                    <a:lstStyle/>
                    <a:p>
                      <a:r>
                        <a:rPr lang="en-US" dirty="0"/>
                        <a:t>200</a:t>
                      </a:r>
                      <a:endParaRPr lang="en-SG" dirty="0"/>
                    </a:p>
                  </a:txBody>
                  <a:tcPr/>
                </a:tc>
                <a:extLst>
                  <a:ext uri="{0D108BD9-81ED-4DB2-BD59-A6C34878D82A}">
                    <a16:rowId xmlns:a16="http://schemas.microsoft.com/office/drawing/2014/main" val="579621100"/>
                  </a:ext>
                </a:extLst>
              </a:tr>
              <a:tr h="370840">
                <a:tc>
                  <a:txBody>
                    <a:bodyPr/>
                    <a:lstStyle/>
                    <a:p>
                      <a:r>
                        <a:rPr lang="en-US" dirty="0" err="1"/>
                        <a:t>Labour</a:t>
                      </a:r>
                      <a:endParaRPr lang="en-SG" dirty="0"/>
                    </a:p>
                  </a:txBody>
                  <a:tcPr/>
                </a:tc>
                <a:tc>
                  <a:txBody>
                    <a:bodyPr/>
                    <a:lstStyle/>
                    <a:p>
                      <a:r>
                        <a:rPr lang="en-US" dirty="0"/>
                        <a:t>Depends on No of Units Produced</a:t>
                      </a:r>
                      <a:endParaRPr lang="en-SG" dirty="0"/>
                    </a:p>
                  </a:txBody>
                  <a:tcPr/>
                </a:tc>
                <a:extLst>
                  <a:ext uri="{0D108BD9-81ED-4DB2-BD59-A6C34878D82A}">
                    <a16:rowId xmlns:a16="http://schemas.microsoft.com/office/drawing/2014/main" val="3988830974"/>
                  </a:ext>
                </a:extLst>
              </a:tr>
            </a:tbl>
          </a:graphicData>
        </a:graphic>
      </p:graphicFrame>
    </p:spTree>
    <p:extLst>
      <p:ext uri="{BB962C8B-B14F-4D97-AF65-F5344CB8AC3E}">
        <p14:creationId xmlns:p14="http://schemas.microsoft.com/office/powerpoint/2010/main" val="186936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p:txBody>
          <a:bodyPr>
            <a:normAutofit/>
          </a:bodyPr>
          <a:lstStyle/>
          <a:p>
            <a:r>
              <a:rPr lang="en-BD" sz="3600" dirty="0">
                <a:solidFill>
                  <a:srgbClr val="C00000"/>
                </a:solidFill>
              </a:rPr>
              <a:t>References</a:t>
            </a:r>
          </a:p>
        </p:txBody>
      </p:sp>
      <p:sp>
        <p:nvSpPr>
          <p:cNvPr id="3" name="Content Placeholder 2">
            <a:extLst>
              <a:ext uri="{FF2B5EF4-FFF2-40B4-BE49-F238E27FC236}">
                <a16:creationId xmlns:a16="http://schemas.microsoft.com/office/drawing/2014/main" id="{99A9824A-37CE-5047-8E24-58FA9D659E94}"/>
              </a:ext>
            </a:extLst>
          </p:cNvPr>
          <p:cNvSpPr>
            <a:spLocks noGrp="1"/>
          </p:cNvSpPr>
          <p:nvPr>
            <p:ph idx="1"/>
          </p:nvPr>
        </p:nvSpPr>
        <p:spPr/>
        <p:txBody>
          <a:bodyPr/>
          <a:lstStyle/>
          <a:p>
            <a:r>
              <a:rPr lang="en-US" dirty="0">
                <a:hlinkClick r:id="rId2"/>
              </a:rPr>
              <a:t>GitHub - Tomtom93/Reaction-Wheel-Inverted-Pendulum: Two-Axis Reaction Wheel Inverted Pendulum</a:t>
            </a:r>
            <a:endParaRPr lang="en-US" dirty="0"/>
          </a:p>
          <a:p>
            <a:r>
              <a:rPr lang="en-SG" dirty="0">
                <a:hlinkClick r:id="rId3"/>
              </a:rPr>
              <a:t>GitHub - </a:t>
            </a:r>
            <a:r>
              <a:rPr lang="en-SG" dirty="0" err="1">
                <a:hlinkClick r:id="rId3"/>
              </a:rPr>
              <a:t>remrc</a:t>
            </a:r>
            <a:r>
              <a:rPr lang="en-SG" dirty="0">
                <a:hlinkClick r:id="rId3"/>
              </a:rPr>
              <a:t>/One-Axis-Self-Balancing-Stick-DC</a:t>
            </a:r>
            <a:endParaRPr lang="en-US" dirty="0"/>
          </a:p>
          <a:p>
            <a:endParaRPr lang="en-BD" dirty="0"/>
          </a:p>
        </p:txBody>
      </p:sp>
      <p:sp>
        <p:nvSpPr>
          <p:cNvPr id="4" name="Date Placeholder 3">
            <a:extLst>
              <a:ext uri="{FF2B5EF4-FFF2-40B4-BE49-F238E27FC236}">
                <a16:creationId xmlns:a16="http://schemas.microsoft.com/office/drawing/2014/main" id="{0DC25CA0-776A-F245-A1EB-5693AB3E5DE2}"/>
              </a:ext>
            </a:extLst>
          </p:cNvPr>
          <p:cNvSpPr>
            <a:spLocks noGrp="1"/>
          </p:cNvSpPr>
          <p:nvPr>
            <p:ph type="dt" sz="half" idx="10"/>
          </p:nvPr>
        </p:nvSpPr>
        <p:spPr>
          <a:xfrm>
            <a:off x="432485" y="6501637"/>
            <a:ext cx="3909769" cy="356363"/>
          </a:xfrm>
        </p:spPr>
        <p:txBody>
          <a:bodyPr/>
          <a:lstStyle/>
          <a:p>
            <a:r>
              <a:rPr lang="en-US"/>
              <a:t>EEE 318 (2023) – Final Project Group 05</a:t>
            </a:r>
            <a:endParaRPr lang="en-BD" dirty="0"/>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37</a:t>
            </a:fld>
            <a:endParaRPr lang="en-BD"/>
          </a:p>
        </p:txBody>
      </p:sp>
      <p:sp>
        <p:nvSpPr>
          <p:cNvPr id="5" name="Footer Placeholder 4">
            <a:extLst>
              <a:ext uri="{FF2B5EF4-FFF2-40B4-BE49-F238E27FC236}">
                <a16:creationId xmlns:a16="http://schemas.microsoft.com/office/drawing/2014/main" id="{1C879CCC-2513-EADF-D5E3-66E952D336B4}"/>
              </a:ext>
            </a:extLst>
          </p:cNvPr>
          <p:cNvSpPr>
            <a:spLocks noGrp="1"/>
          </p:cNvSpPr>
          <p:nvPr>
            <p:ph type="ftr" sz="quarter" idx="11"/>
          </p:nvPr>
        </p:nvSpPr>
        <p:spPr/>
        <p:txBody>
          <a:bodyPr/>
          <a:lstStyle/>
          <a:p>
            <a:pPr algn="ctr"/>
            <a:r>
              <a:rPr lang="en-BD"/>
              <a:t>Self Balancing Monopod</a:t>
            </a:r>
            <a:endParaRPr lang="en-BD" dirty="0"/>
          </a:p>
        </p:txBody>
      </p:sp>
    </p:spTree>
    <p:extLst>
      <p:ext uri="{BB962C8B-B14F-4D97-AF65-F5344CB8AC3E}">
        <p14:creationId xmlns:p14="http://schemas.microsoft.com/office/powerpoint/2010/main" val="3005554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a:xfrm>
            <a:off x="1066800" y="426097"/>
            <a:ext cx="9986682" cy="618963"/>
          </a:xfrm>
        </p:spPr>
        <p:txBody>
          <a:bodyPr>
            <a:normAutofit/>
          </a:bodyPr>
          <a:lstStyle/>
          <a:p>
            <a:r>
              <a:rPr lang="en-US" sz="3200" dirty="0">
                <a:solidFill>
                  <a:srgbClr val="C00000"/>
                </a:solidFill>
              </a:rPr>
              <a:t>Abstract</a:t>
            </a:r>
            <a:endParaRPr lang="en-BD" sz="3200" dirty="0">
              <a:solidFill>
                <a:srgbClr val="C00000"/>
              </a:solidFill>
            </a:endParaRP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318 (2023) – Final Project Group 05</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BD"/>
              <a:t>Self Balancing Monopod</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a:t>
            </a:fld>
            <a:endParaRPr lang="en-BD"/>
          </a:p>
        </p:txBody>
      </p:sp>
      <p:sp>
        <p:nvSpPr>
          <p:cNvPr id="10" name="TextBox 9">
            <a:extLst>
              <a:ext uri="{FF2B5EF4-FFF2-40B4-BE49-F238E27FC236}">
                <a16:creationId xmlns:a16="http://schemas.microsoft.com/office/drawing/2014/main" id="{94FC492C-855C-BBBD-E10E-4FA0A9234E19}"/>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1906XXX</a:t>
            </a:r>
            <a:endParaRPr lang="en-GB" i="1" dirty="0">
              <a:solidFill>
                <a:srgbClr val="FFFF00"/>
              </a:solidFill>
              <a:latin typeface="Arial Narrow" panose="020B0606020202030204" pitchFamily="34" charset="0"/>
            </a:endParaRPr>
          </a:p>
        </p:txBody>
      </p:sp>
      <p:sp>
        <p:nvSpPr>
          <p:cNvPr id="12" name="TextBox 11">
            <a:extLst>
              <a:ext uri="{FF2B5EF4-FFF2-40B4-BE49-F238E27FC236}">
                <a16:creationId xmlns:a16="http://schemas.microsoft.com/office/drawing/2014/main" id="{71476634-4678-9E61-2699-7D486D2B4EED}"/>
              </a:ext>
            </a:extLst>
          </p:cNvPr>
          <p:cNvSpPr txBox="1"/>
          <p:nvPr/>
        </p:nvSpPr>
        <p:spPr>
          <a:xfrm>
            <a:off x="993648" y="1064109"/>
            <a:ext cx="10500360" cy="867930"/>
          </a:xfrm>
          <a:prstGeom prst="rect">
            <a:avLst/>
          </a:prstGeom>
          <a:noFill/>
        </p:spPr>
        <p:txBody>
          <a:bodyPr wrap="square">
            <a:spAutoFit/>
          </a:bodyPr>
          <a:lstStyle/>
          <a:p>
            <a:pPr algn="ctr">
              <a:lnSpc>
                <a:spcPct val="90000"/>
              </a:lnSpc>
            </a:pPr>
            <a:r>
              <a:rPr lang="en-US" sz="2000" b="1" dirty="0">
                <a:solidFill>
                  <a:schemeClr val="accent1"/>
                </a:solidFill>
                <a:latin typeface="Calibri"/>
                <a:ea typeface="Calibri"/>
                <a:cs typeface="Calibri"/>
                <a:sym typeface="Calibri"/>
              </a:rPr>
              <a:t>Proposed Solution</a:t>
            </a:r>
          </a:p>
          <a:p>
            <a:pPr>
              <a:lnSpc>
                <a:spcPct val="90000"/>
              </a:lnSpc>
            </a:pPr>
            <a:endParaRPr lang="en-US" sz="1800" dirty="0">
              <a:solidFill>
                <a:schemeClr val="dk1"/>
              </a:solidFill>
              <a:latin typeface="Calibri"/>
              <a:ea typeface="Calibri"/>
              <a:cs typeface="Calibri"/>
              <a:sym typeface="Calibri"/>
            </a:endParaRPr>
          </a:p>
          <a:p>
            <a:pPr>
              <a:lnSpc>
                <a:spcPct val="90000"/>
              </a:lnSpc>
            </a:pPr>
            <a:r>
              <a:rPr lang="en-US" sz="1800" dirty="0">
                <a:solidFill>
                  <a:schemeClr val="dk1"/>
                </a:solidFill>
                <a:latin typeface="Calibri"/>
                <a:ea typeface="Calibri"/>
                <a:cs typeface="Calibri"/>
                <a:sym typeface="Calibri"/>
              </a:rPr>
              <a:t>Therefore, a monopod that can balance itself can be a suitable solution having certain pros mentioned below:</a:t>
            </a:r>
          </a:p>
        </p:txBody>
      </p:sp>
      <p:pic>
        <p:nvPicPr>
          <p:cNvPr id="14" name="Picture 13">
            <a:extLst>
              <a:ext uri="{FF2B5EF4-FFF2-40B4-BE49-F238E27FC236}">
                <a16:creationId xmlns:a16="http://schemas.microsoft.com/office/drawing/2014/main" id="{933A99F1-5AA9-E30A-6212-5416883AD131}"/>
              </a:ext>
            </a:extLst>
          </p:cNvPr>
          <p:cNvPicPr>
            <a:picLocks noChangeAspect="1"/>
          </p:cNvPicPr>
          <p:nvPr/>
        </p:nvPicPr>
        <p:blipFill>
          <a:blip r:embed="rId2"/>
          <a:stretch>
            <a:fillRect/>
          </a:stretch>
        </p:blipFill>
        <p:spPr>
          <a:xfrm>
            <a:off x="1447397" y="2151068"/>
            <a:ext cx="9297206" cy="4011516"/>
          </a:xfrm>
          <a:prstGeom prst="rect">
            <a:avLst/>
          </a:prstGeom>
        </p:spPr>
      </p:pic>
    </p:spTree>
    <p:extLst>
      <p:ext uri="{BB962C8B-B14F-4D97-AF65-F5344CB8AC3E}">
        <p14:creationId xmlns:p14="http://schemas.microsoft.com/office/powerpoint/2010/main" val="977066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a:xfrm>
            <a:off x="1066800" y="426097"/>
            <a:ext cx="9986682" cy="618963"/>
          </a:xfrm>
        </p:spPr>
        <p:txBody>
          <a:bodyPr>
            <a:normAutofit/>
          </a:bodyPr>
          <a:lstStyle/>
          <a:p>
            <a:r>
              <a:rPr lang="en-US" sz="3200" dirty="0">
                <a:solidFill>
                  <a:srgbClr val="C00000"/>
                </a:solidFill>
              </a:rPr>
              <a:t>Introduction</a:t>
            </a:r>
            <a:endParaRPr lang="en-BD" sz="3200" dirty="0">
              <a:solidFill>
                <a:srgbClr val="C00000"/>
              </a:solidFill>
            </a:endParaRP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318 (2023) – Final Project Group 05</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BD"/>
              <a:t>Self Balancing Monopod</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10" name="TextBox 9">
            <a:extLst>
              <a:ext uri="{FF2B5EF4-FFF2-40B4-BE49-F238E27FC236}">
                <a16:creationId xmlns:a16="http://schemas.microsoft.com/office/drawing/2014/main" id="{94FC492C-855C-BBBD-E10E-4FA0A9234E19}"/>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1906XXX</a:t>
            </a:r>
            <a:endParaRPr lang="en-GB" i="1" dirty="0">
              <a:solidFill>
                <a:srgbClr val="FFFF00"/>
              </a:solidFill>
              <a:latin typeface="Arial Narrow" panose="020B0606020202030204" pitchFamily="34" charset="0"/>
            </a:endParaRPr>
          </a:p>
        </p:txBody>
      </p:sp>
      <p:sp>
        <p:nvSpPr>
          <p:cNvPr id="12" name="TextBox 11">
            <a:extLst>
              <a:ext uri="{FF2B5EF4-FFF2-40B4-BE49-F238E27FC236}">
                <a16:creationId xmlns:a16="http://schemas.microsoft.com/office/drawing/2014/main" id="{71476634-4678-9E61-2699-7D486D2B4EED}"/>
              </a:ext>
            </a:extLst>
          </p:cNvPr>
          <p:cNvSpPr txBox="1"/>
          <p:nvPr/>
        </p:nvSpPr>
        <p:spPr>
          <a:xfrm>
            <a:off x="993648" y="1064109"/>
            <a:ext cx="10500360" cy="2640723"/>
          </a:xfrm>
          <a:prstGeom prst="rect">
            <a:avLst/>
          </a:prstGeom>
          <a:noFill/>
        </p:spPr>
        <p:txBody>
          <a:bodyPr wrap="square">
            <a:spAutoFit/>
          </a:bodyPr>
          <a:lstStyle/>
          <a:p>
            <a:pPr marL="0" marR="0" lvl="0" indent="0" algn="ctr" rtl="0">
              <a:lnSpc>
                <a:spcPct val="90000"/>
              </a:lnSpc>
              <a:spcBef>
                <a:spcPts val="0"/>
              </a:spcBef>
              <a:spcAft>
                <a:spcPts val="0"/>
              </a:spcAft>
              <a:buNone/>
            </a:pPr>
            <a:endParaRPr lang="en-US" sz="2000" b="1"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r>
              <a:rPr lang="en-US" sz="2400" b="1" dirty="0">
                <a:solidFill>
                  <a:schemeClr val="accent1"/>
                </a:solidFill>
                <a:latin typeface="Calibri"/>
                <a:ea typeface="Calibri"/>
                <a:cs typeface="Calibri"/>
                <a:sym typeface="Calibri"/>
              </a:rPr>
              <a:t>About Self Balancing Monopod</a:t>
            </a:r>
          </a:p>
          <a:p>
            <a:pPr marL="0" marR="0" lvl="0" indent="0" algn="ctr" rtl="0">
              <a:lnSpc>
                <a:spcPct val="90000"/>
              </a:lnSpc>
              <a:spcBef>
                <a:spcPts val="0"/>
              </a:spcBef>
              <a:spcAft>
                <a:spcPts val="0"/>
              </a:spcAft>
              <a:buNone/>
            </a:pPr>
            <a:endParaRPr lang="en-US" sz="2000" b="1" dirty="0">
              <a:solidFill>
                <a:schemeClr val="dk1"/>
              </a:solidFill>
              <a:latin typeface="Calibri"/>
              <a:ea typeface="Calibri"/>
              <a:cs typeface="Calibri"/>
              <a:sym typeface="Calibri"/>
            </a:endParaRPr>
          </a:p>
          <a:p>
            <a:pPr marL="342900" marR="0" lvl="0" indent="-342900" rtl="0">
              <a:lnSpc>
                <a:spcPct val="90000"/>
              </a:lnSpc>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The technical term for this is a </a:t>
            </a:r>
            <a:r>
              <a:rPr lang="en-US" sz="2000" b="1" i="1" dirty="0">
                <a:solidFill>
                  <a:schemeClr val="dk1"/>
                </a:solidFill>
                <a:latin typeface="Calibri"/>
                <a:ea typeface="Calibri"/>
                <a:cs typeface="Calibri"/>
                <a:sym typeface="Calibri"/>
              </a:rPr>
              <a:t>"reaction wheel inverted pendulum". </a:t>
            </a:r>
            <a:r>
              <a:rPr lang="en-US" sz="2000" dirty="0">
                <a:solidFill>
                  <a:schemeClr val="dk1"/>
                </a:solidFill>
                <a:latin typeface="Calibri"/>
                <a:ea typeface="Calibri"/>
                <a:cs typeface="Calibri"/>
                <a:sym typeface="Calibri"/>
              </a:rPr>
              <a:t>Basically, the motors at the top of the monopod spin up and spin down, creating a torque on the monopod. That torque is used to bring the monopod back to its most stable position, thereby preventing it from falling.</a:t>
            </a:r>
          </a:p>
          <a:p>
            <a:pPr marL="342900" marR="0" lvl="0" indent="-342900" rtl="0">
              <a:lnSpc>
                <a:spcPct val="90000"/>
              </a:lnSpc>
              <a:spcBef>
                <a:spcPts val="0"/>
              </a:spcBef>
              <a:spcAft>
                <a:spcPts val="0"/>
              </a:spcAft>
              <a:buFont typeface="Arial" panose="020B0604020202020204" pitchFamily="34" charset="0"/>
              <a:buChar char="•"/>
            </a:pPr>
            <a:endParaRPr lang="en-US" sz="2000" dirty="0">
              <a:solidFill>
                <a:schemeClr val="dk1"/>
              </a:solidFill>
              <a:latin typeface="Calibri"/>
              <a:ea typeface="Calibri"/>
              <a:cs typeface="Calibri"/>
              <a:sym typeface="Calibri"/>
            </a:endParaRPr>
          </a:p>
          <a:p>
            <a:pPr marL="342900" marR="0" lvl="0" indent="-342900" rtl="0">
              <a:lnSpc>
                <a:spcPct val="90000"/>
              </a:lnSpc>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The gyro and accelerometer uses the current angle and change in angle with respect to time (angular speed) to create torque to the motor using a PID control algorithm</a:t>
            </a:r>
          </a:p>
        </p:txBody>
      </p:sp>
    </p:spTree>
    <p:extLst>
      <p:ext uri="{BB962C8B-B14F-4D97-AF65-F5344CB8AC3E}">
        <p14:creationId xmlns:p14="http://schemas.microsoft.com/office/powerpoint/2010/main" val="527825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normAutofit/>
          </a:bodyPr>
          <a:lstStyle/>
          <a:p>
            <a:r>
              <a:rPr lang="en-US" sz="3200" dirty="0">
                <a:solidFill>
                  <a:srgbClr val="C00000"/>
                </a:solidFill>
              </a:rPr>
              <a:t>Objective</a:t>
            </a:r>
            <a:endParaRPr lang="en-BD" sz="3200" dirty="0">
              <a:solidFill>
                <a:srgbClr val="C00000"/>
              </a:solidFill>
            </a:endParaRP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a:t>EEE 318 (2023) – Final Project Group 05</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BD"/>
              <a:t>Self Balancing Monopod</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6</a:t>
            </a:fld>
            <a:endParaRPr lang="en-BD"/>
          </a:p>
        </p:txBody>
      </p:sp>
      <p:sp>
        <p:nvSpPr>
          <p:cNvPr id="10" name="TextBox 9">
            <a:extLst>
              <a:ext uri="{FF2B5EF4-FFF2-40B4-BE49-F238E27FC236}">
                <a16:creationId xmlns:a16="http://schemas.microsoft.com/office/drawing/2014/main" id="{FB4113EF-FC58-6A2C-48BE-FBF99C4B1ED7}"/>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1906XXX</a:t>
            </a:r>
            <a:endParaRPr lang="en-GB" i="1" dirty="0">
              <a:solidFill>
                <a:srgbClr val="FFFF00"/>
              </a:solidFill>
              <a:latin typeface="Arial Narrow" panose="020B0606020202030204" pitchFamily="34" charset="0"/>
            </a:endParaRPr>
          </a:p>
        </p:txBody>
      </p:sp>
      <p:sp>
        <p:nvSpPr>
          <p:cNvPr id="9" name="TextBox 8">
            <a:extLst>
              <a:ext uri="{FF2B5EF4-FFF2-40B4-BE49-F238E27FC236}">
                <a16:creationId xmlns:a16="http://schemas.microsoft.com/office/drawing/2014/main" id="{99683342-B38C-02B1-7CD5-5C35DFBBB232}"/>
              </a:ext>
            </a:extLst>
          </p:cNvPr>
          <p:cNvSpPr txBox="1"/>
          <p:nvPr/>
        </p:nvSpPr>
        <p:spPr>
          <a:xfrm>
            <a:off x="1403773" y="2348802"/>
            <a:ext cx="9161929" cy="1477328"/>
          </a:xfrm>
          <a:prstGeom prst="rect">
            <a:avLst/>
          </a:prstGeom>
          <a:noFill/>
        </p:spPr>
        <p:txBody>
          <a:bodyPr wrap="square" rtlCol="0">
            <a:spAutoFit/>
          </a:bodyPr>
          <a:lstStyle/>
          <a:p>
            <a:pPr algn="ctr"/>
            <a:r>
              <a:rPr lang="en-US" sz="2400" b="0" i="1" u="none" strike="noStrike" cap="none" dirty="0">
                <a:solidFill>
                  <a:schemeClr val="dk1"/>
                </a:solidFill>
                <a:latin typeface="Calibri"/>
                <a:ea typeface="Calibri"/>
                <a:cs typeface="Calibri"/>
                <a:sym typeface="Calibri"/>
              </a:rPr>
              <a:t>The basic goal of this project is to build such a user-friendly and most importantly cost-effective self balancing monopod which works on the basis of a reaction wheel inverted pendulum.</a:t>
            </a:r>
          </a:p>
          <a:p>
            <a:endParaRPr lang="en-SG" dirty="0"/>
          </a:p>
        </p:txBody>
      </p:sp>
    </p:spTree>
    <p:extLst>
      <p:ext uri="{BB962C8B-B14F-4D97-AF65-F5344CB8AC3E}">
        <p14:creationId xmlns:p14="http://schemas.microsoft.com/office/powerpoint/2010/main" val="2984699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200" dirty="0">
                <a:solidFill>
                  <a:srgbClr val="FF0000"/>
                </a:solidFill>
              </a:rPr>
              <a:t>Design: </a:t>
            </a:r>
            <a:r>
              <a:rPr lang="en-GB" sz="3200" dirty="0">
                <a:solidFill>
                  <a:srgbClr val="FF0000"/>
                </a:solidFill>
              </a:rPr>
              <a:t>Problem Formulation (PO(b))</a:t>
            </a:r>
            <a:endParaRPr lang="en-BD" dirty="0">
              <a:solidFill>
                <a:srgbClr val="FF0000"/>
              </a:solidFill>
            </a:endParaRPr>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1066800" y="1813739"/>
            <a:ext cx="10058400" cy="4032068"/>
          </a:xfrm>
        </p:spPr>
        <p:txBody>
          <a:bodyPr/>
          <a:lstStyle/>
          <a:p>
            <a:r>
              <a:rPr lang="en-US" dirty="0"/>
              <a:t>An inverted pendulum system with a reaction wheel is a classic control system problem that is often used in robotics and control theory to study and demonstrate various control techniques. </a:t>
            </a:r>
          </a:p>
          <a:p>
            <a:r>
              <a:rPr lang="en-US" dirty="0"/>
              <a:t>To identify the scope for a reaction wheel inverted pendulum system, several aspects were considered:</a:t>
            </a:r>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7</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1906XXX</a:t>
            </a:r>
            <a:endParaRPr lang="en-GB" i="1" dirty="0">
              <a:solidFill>
                <a:srgbClr val="FFFF00"/>
              </a:solidFill>
              <a:latin typeface="Arial Narrow" panose="020B0606020202030204" pitchFamily="34" charset="0"/>
            </a:endParaRPr>
          </a:p>
        </p:txBody>
      </p:sp>
      <p:sp>
        <p:nvSpPr>
          <p:cNvPr id="12" name="Title 1">
            <a:extLst>
              <a:ext uri="{FF2B5EF4-FFF2-40B4-BE49-F238E27FC236}">
                <a16:creationId xmlns:a16="http://schemas.microsoft.com/office/drawing/2014/main" id="{A8F085C8-BD3D-5640-EC75-0BCC5129C060}"/>
              </a:ext>
            </a:extLst>
          </p:cNvPr>
          <p:cNvSpPr txBox="1">
            <a:spLocks/>
          </p:cNvSpPr>
          <p:nvPr/>
        </p:nvSpPr>
        <p:spPr>
          <a:xfrm>
            <a:off x="1066800" y="1057516"/>
            <a:ext cx="10058400" cy="729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GB" sz="2800" b="1" dirty="0"/>
              <a:t>Identification of Scope</a:t>
            </a:r>
          </a:p>
        </p:txBody>
      </p:sp>
      <p:graphicFrame>
        <p:nvGraphicFramePr>
          <p:cNvPr id="4" name="Diagram 3">
            <a:extLst>
              <a:ext uri="{FF2B5EF4-FFF2-40B4-BE49-F238E27FC236}">
                <a16:creationId xmlns:a16="http://schemas.microsoft.com/office/drawing/2014/main" id="{6BB03F31-8CC9-FBE2-C863-4372B70FADE6}"/>
              </a:ext>
            </a:extLst>
          </p:cNvPr>
          <p:cNvGraphicFramePr/>
          <p:nvPr>
            <p:extLst>
              <p:ext uri="{D42A27DB-BD31-4B8C-83A1-F6EECF244321}">
                <p14:modId xmlns:p14="http://schemas.microsoft.com/office/powerpoint/2010/main" val="4039339247"/>
              </p:ext>
            </p:extLst>
          </p:nvPr>
        </p:nvGraphicFramePr>
        <p:xfrm>
          <a:off x="239649" y="3791319"/>
          <a:ext cx="11843765" cy="2560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5869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200" dirty="0">
                <a:solidFill>
                  <a:srgbClr val="FF0000"/>
                </a:solidFill>
              </a:rPr>
              <a:t>Design: </a:t>
            </a:r>
            <a:r>
              <a:rPr lang="en-GB" sz="3200" dirty="0">
                <a:solidFill>
                  <a:srgbClr val="FF0000"/>
                </a:solidFill>
              </a:rPr>
              <a:t>Problem Formulation (PO(b))</a:t>
            </a:r>
            <a:endParaRPr lang="en-BD" sz="3200" dirty="0">
              <a:solidFill>
                <a:srgbClr val="FF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8</a:t>
            </a:fld>
            <a:endParaRPr lang="en-BD" dirty="0"/>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1906178</a:t>
            </a:r>
            <a:endParaRPr lang="en-GB" i="1" dirty="0">
              <a:solidFill>
                <a:srgbClr val="FFFF00"/>
              </a:solidFill>
              <a:latin typeface="Arial Narrow" panose="020B0606020202030204" pitchFamily="34" charset="0"/>
            </a:endParaRPr>
          </a:p>
        </p:txBody>
      </p:sp>
      <p:sp>
        <p:nvSpPr>
          <p:cNvPr id="12" name="Title 1">
            <a:extLst>
              <a:ext uri="{FF2B5EF4-FFF2-40B4-BE49-F238E27FC236}">
                <a16:creationId xmlns:a16="http://schemas.microsoft.com/office/drawing/2014/main" id="{A8F085C8-BD3D-5640-EC75-0BCC5129C060}"/>
              </a:ext>
            </a:extLst>
          </p:cNvPr>
          <p:cNvSpPr txBox="1">
            <a:spLocks/>
          </p:cNvSpPr>
          <p:nvPr/>
        </p:nvSpPr>
        <p:spPr>
          <a:xfrm>
            <a:off x="1066800" y="1057516"/>
            <a:ext cx="10058400" cy="729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GB" sz="2800" b="1" dirty="0"/>
              <a:t>Formulation of Problem</a:t>
            </a:r>
          </a:p>
        </p:txBody>
      </p:sp>
      <p:pic>
        <p:nvPicPr>
          <p:cNvPr id="4" name="Picture 3">
            <a:extLst>
              <a:ext uri="{FF2B5EF4-FFF2-40B4-BE49-F238E27FC236}">
                <a16:creationId xmlns:a16="http://schemas.microsoft.com/office/drawing/2014/main" id="{C23FF9D0-2362-62C8-930B-C3ED5284C97E}"/>
              </a:ext>
            </a:extLst>
          </p:cNvPr>
          <p:cNvPicPr>
            <a:picLocks noChangeAspect="1"/>
          </p:cNvPicPr>
          <p:nvPr/>
        </p:nvPicPr>
        <p:blipFill>
          <a:blip r:embed="rId2"/>
          <a:stretch>
            <a:fillRect/>
          </a:stretch>
        </p:blipFill>
        <p:spPr>
          <a:xfrm>
            <a:off x="7279990" y="1409705"/>
            <a:ext cx="3161696" cy="4523766"/>
          </a:xfrm>
          <a:prstGeom prst="rect">
            <a:avLst/>
          </a:prstGeom>
        </p:spPr>
      </p:pic>
      <p:pic>
        <p:nvPicPr>
          <p:cNvPr id="10" name="Picture 9">
            <a:extLst>
              <a:ext uri="{FF2B5EF4-FFF2-40B4-BE49-F238E27FC236}">
                <a16:creationId xmlns:a16="http://schemas.microsoft.com/office/drawing/2014/main" id="{31480B56-7907-66D1-262F-B9AE6291248E}"/>
              </a:ext>
            </a:extLst>
          </p:cNvPr>
          <p:cNvPicPr>
            <a:picLocks noChangeAspect="1"/>
          </p:cNvPicPr>
          <p:nvPr/>
        </p:nvPicPr>
        <p:blipFill>
          <a:blip r:embed="rId3"/>
          <a:stretch>
            <a:fillRect/>
          </a:stretch>
        </p:blipFill>
        <p:spPr>
          <a:xfrm>
            <a:off x="1066800" y="1764486"/>
            <a:ext cx="4383181" cy="4035998"/>
          </a:xfrm>
          <a:prstGeom prst="rect">
            <a:avLst/>
          </a:prstGeom>
        </p:spPr>
      </p:pic>
    </p:spTree>
    <p:extLst>
      <p:ext uri="{BB962C8B-B14F-4D97-AF65-F5344CB8AC3E}">
        <p14:creationId xmlns:p14="http://schemas.microsoft.com/office/powerpoint/2010/main" val="1001687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200" dirty="0">
                <a:solidFill>
                  <a:srgbClr val="FF0000"/>
                </a:solidFill>
              </a:rPr>
              <a:t>Design: </a:t>
            </a:r>
            <a:r>
              <a:rPr lang="en-GB" sz="3200" dirty="0">
                <a:solidFill>
                  <a:srgbClr val="FF0000"/>
                </a:solidFill>
              </a:rPr>
              <a:t>Problem Formulation (PO(b))</a:t>
            </a:r>
            <a:endParaRPr lang="en-BD" sz="3200" dirty="0">
              <a:solidFill>
                <a:srgbClr val="FF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9</a:t>
            </a:fld>
            <a:endParaRPr lang="en-BD" dirty="0"/>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318 (2023) – Final Project Group 05</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a:t>Self Balancing Monopod</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1906178</a:t>
            </a:r>
            <a:endParaRPr lang="en-GB" i="1" dirty="0">
              <a:solidFill>
                <a:srgbClr val="FFFF00"/>
              </a:solidFill>
              <a:latin typeface="Arial Narrow" panose="020B0606020202030204" pitchFamily="34" charset="0"/>
            </a:endParaRPr>
          </a:p>
        </p:txBody>
      </p:sp>
      <p:sp>
        <p:nvSpPr>
          <p:cNvPr id="12" name="Title 1">
            <a:extLst>
              <a:ext uri="{FF2B5EF4-FFF2-40B4-BE49-F238E27FC236}">
                <a16:creationId xmlns:a16="http://schemas.microsoft.com/office/drawing/2014/main" id="{A8F085C8-BD3D-5640-EC75-0BCC5129C060}"/>
              </a:ext>
            </a:extLst>
          </p:cNvPr>
          <p:cNvSpPr txBox="1">
            <a:spLocks/>
          </p:cNvSpPr>
          <p:nvPr/>
        </p:nvSpPr>
        <p:spPr>
          <a:xfrm>
            <a:off x="1066800" y="1057516"/>
            <a:ext cx="10058400" cy="729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GB" sz="2800" b="1" dirty="0"/>
              <a:t>Formulation of Problem</a:t>
            </a:r>
          </a:p>
        </p:txBody>
      </p:sp>
      <p:pic>
        <p:nvPicPr>
          <p:cNvPr id="3" name="Google Shape;231;p23">
            <a:extLst>
              <a:ext uri="{FF2B5EF4-FFF2-40B4-BE49-F238E27FC236}">
                <a16:creationId xmlns:a16="http://schemas.microsoft.com/office/drawing/2014/main" id="{E9D892F4-BB15-02D7-BEB2-325C14BFF7DA}"/>
              </a:ext>
            </a:extLst>
          </p:cNvPr>
          <p:cNvPicPr preferRelativeResize="0"/>
          <p:nvPr/>
        </p:nvPicPr>
        <p:blipFill>
          <a:blip r:embed="rId2">
            <a:alphaModFix/>
          </a:blip>
          <a:stretch>
            <a:fillRect/>
          </a:stretch>
        </p:blipFill>
        <p:spPr>
          <a:xfrm>
            <a:off x="5366169" y="1808036"/>
            <a:ext cx="5168275" cy="4076750"/>
          </a:xfrm>
          <a:prstGeom prst="rect">
            <a:avLst/>
          </a:prstGeom>
          <a:noFill/>
          <a:ln>
            <a:noFill/>
          </a:ln>
        </p:spPr>
      </p:pic>
      <p:sp>
        <p:nvSpPr>
          <p:cNvPr id="5" name="Google Shape;232;p23">
            <a:extLst>
              <a:ext uri="{FF2B5EF4-FFF2-40B4-BE49-F238E27FC236}">
                <a16:creationId xmlns:a16="http://schemas.microsoft.com/office/drawing/2014/main" id="{CEF387EF-2F13-F3E1-1D05-462E8898A486}"/>
              </a:ext>
            </a:extLst>
          </p:cNvPr>
          <p:cNvSpPr txBox="1"/>
          <p:nvPr/>
        </p:nvSpPr>
        <p:spPr>
          <a:xfrm>
            <a:off x="1066800" y="2074491"/>
            <a:ext cx="3374136" cy="193896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dirty="0">
                <a:latin typeface="Calibri"/>
                <a:ea typeface="Calibri"/>
                <a:cs typeface="Calibri"/>
                <a:sym typeface="Calibri"/>
              </a:rPr>
              <a:t>It is practically a non-linear system hence has to be linearized.</a:t>
            </a:r>
            <a:endParaRPr sz="1900" dirty="0">
              <a:latin typeface="Calibri"/>
              <a:ea typeface="Calibri"/>
              <a:cs typeface="Calibri"/>
              <a:sym typeface="Calibri"/>
            </a:endParaRPr>
          </a:p>
          <a:p>
            <a:pPr marL="0" lvl="0" indent="0" algn="l" rtl="0">
              <a:spcBef>
                <a:spcPts val="0"/>
              </a:spcBef>
              <a:spcAft>
                <a:spcPts val="0"/>
              </a:spcAft>
              <a:buNone/>
            </a:pPr>
            <a:endParaRPr sz="1900" dirty="0">
              <a:latin typeface="Calibri"/>
              <a:ea typeface="Calibri"/>
              <a:cs typeface="Calibri"/>
              <a:sym typeface="Calibri"/>
            </a:endParaRPr>
          </a:p>
          <a:p>
            <a:pPr marL="0" lvl="0" indent="0" algn="l" rtl="0">
              <a:spcBef>
                <a:spcPts val="0"/>
              </a:spcBef>
              <a:spcAft>
                <a:spcPts val="0"/>
              </a:spcAft>
              <a:buNone/>
            </a:pPr>
            <a:r>
              <a:rPr lang="en-US" sz="1900" dirty="0">
                <a:latin typeface="Calibri"/>
                <a:ea typeface="Calibri"/>
                <a:cs typeface="Calibri"/>
                <a:sym typeface="Calibri"/>
              </a:rPr>
              <a:t>The State Space can be designed as such</a:t>
            </a:r>
            <a:endParaRPr sz="1900" dirty="0">
              <a:latin typeface="Calibri"/>
              <a:ea typeface="Calibri"/>
              <a:cs typeface="Calibri"/>
              <a:sym typeface="Calibri"/>
            </a:endParaRPr>
          </a:p>
        </p:txBody>
      </p:sp>
    </p:spTree>
    <p:extLst>
      <p:ext uri="{BB962C8B-B14F-4D97-AF65-F5344CB8AC3E}">
        <p14:creationId xmlns:p14="http://schemas.microsoft.com/office/powerpoint/2010/main" val="18766629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{05D23346-88B9-1E48-85E6-2D29E7791F05}tf10001067</Template>
  <TotalTime>557</TotalTime>
  <Words>1901</Words>
  <Application>Microsoft Office PowerPoint</Application>
  <PresentationFormat>Widescreen</PresentationFormat>
  <Paragraphs>327</Paragraphs>
  <Slides>37</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Arial Black</vt:lpstr>
      <vt:lpstr>Arial Narrow</vt:lpstr>
      <vt:lpstr>Calibri</vt:lpstr>
      <vt:lpstr>Century Gothic</vt:lpstr>
      <vt:lpstr>Garamond</vt:lpstr>
      <vt:lpstr>Times New Roman</vt:lpstr>
      <vt:lpstr>Savon</vt:lpstr>
      <vt:lpstr>Self Balancing Monopod: A Reaction Wheel Inverted Pendulum</vt:lpstr>
      <vt:lpstr>Outline</vt:lpstr>
      <vt:lpstr>Abstract</vt:lpstr>
      <vt:lpstr>Abstract</vt:lpstr>
      <vt:lpstr>Introduction</vt:lpstr>
      <vt:lpstr>Objective</vt:lpstr>
      <vt:lpstr>Design: Problem Formulation (PO(b))</vt:lpstr>
      <vt:lpstr>Design: Problem Formulation (PO(b))</vt:lpstr>
      <vt:lpstr>Design: Problem Formulation (PO(b))</vt:lpstr>
      <vt:lpstr>Design: Problem Formulation (PO(b))</vt:lpstr>
      <vt:lpstr>Design: Simulation</vt:lpstr>
      <vt:lpstr>Design: Simulation</vt:lpstr>
      <vt:lpstr>Design Methods (PO(a))</vt:lpstr>
      <vt:lpstr>Design: Circuit Diagram</vt:lpstr>
      <vt:lpstr>Design: Circuit Diagram</vt:lpstr>
      <vt:lpstr>Hardware Design</vt:lpstr>
      <vt:lpstr>Hardware Design</vt:lpstr>
      <vt:lpstr>Implementation:</vt:lpstr>
      <vt:lpstr>Implementation: Calibrating the IMU</vt:lpstr>
      <vt:lpstr>Implementation: Parameters</vt:lpstr>
      <vt:lpstr>Implementation: Noise Reduction</vt:lpstr>
      <vt:lpstr>Implementation: Sensor Fusion</vt:lpstr>
      <vt:lpstr>Implementation: Demonstration without Complementary Filter</vt:lpstr>
      <vt:lpstr>Implementation: Demonstration with Filter</vt:lpstr>
      <vt:lpstr>Implementation:</vt:lpstr>
      <vt:lpstr>Implementation: Photo Gallary</vt:lpstr>
      <vt:lpstr>Design Analysis and Evaluation</vt:lpstr>
      <vt:lpstr>Novelty</vt:lpstr>
      <vt:lpstr>Investigation (PO(d))</vt:lpstr>
      <vt:lpstr>Limitations of Tools (PO(e))</vt:lpstr>
      <vt:lpstr>Impact Assessment: Society (PO(f))</vt:lpstr>
      <vt:lpstr>Sustainability Evaluation (PO(g))</vt:lpstr>
      <vt:lpstr>Individual Contribution of Each Member</vt:lpstr>
      <vt:lpstr>Communication to External Stakeholders (PO(j))</vt:lpstr>
      <vt:lpstr>Project Management and Cost Analysis (PO(k))</vt:lpstr>
      <vt:lpstr>Project Management and Cost Analysis (PO(k))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1906178 - Fahim Shahriar  Anim</cp:lastModifiedBy>
  <cp:revision>50</cp:revision>
  <cp:lastPrinted>2023-06-08T10:53:35Z</cp:lastPrinted>
  <dcterms:created xsi:type="dcterms:W3CDTF">2021-07-11T09:27:00Z</dcterms:created>
  <dcterms:modified xsi:type="dcterms:W3CDTF">2023-09-13T08:40:56Z</dcterms:modified>
</cp:coreProperties>
</file>